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 id="2147483673" r:id="rId3"/>
  </p:sldMasterIdLst>
  <p:notesMasterIdLst>
    <p:notesMasterId r:id="rId16"/>
  </p:notesMasterIdLst>
  <p:sldIdLst>
    <p:sldId id="256" r:id="rId4"/>
    <p:sldId id="288" r:id="rId5"/>
    <p:sldId id="258" r:id="rId6"/>
    <p:sldId id="259" r:id="rId7"/>
    <p:sldId id="261" r:id="rId8"/>
    <p:sldId id="262" r:id="rId9"/>
    <p:sldId id="280" r:id="rId10"/>
    <p:sldId id="269" r:id="rId11"/>
    <p:sldId id="284"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DE7B7-FE97-4548-97D0-188A0B822FF5}" v="19" dt="2024-09-30T21:52:17.639"/>
    <p1510:client id="{DE03E38B-2DDD-4B2F-A072-112F58F1D22D}" v="252" dt="2024-09-30T16:38:55.633"/>
    <p1510:client id="{E2B6A85E-D747-4988-A76B-41203C3D006F}" v="976" dt="2024-09-29T23:25:56.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69"/>
    <p:restoredTop sz="67554" autoAdjust="0"/>
  </p:normalViewPr>
  <p:slideViewPr>
    <p:cSldViewPr snapToGrid="0" snapToObjects="1">
      <p:cViewPr varScale="1">
        <p:scale>
          <a:sx n="75" d="100"/>
          <a:sy n="75" d="100"/>
        </p:scale>
        <p:origin x="18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rsoll, Brooke" userId="9c13b9fe-6326-434d-b92f-4777fe19a0dd" providerId="ADAL" clId="{424DE7B7-FE97-4548-97D0-188A0B822FF5}"/>
    <pc:docChg chg="undo custSel modSld">
      <pc:chgData name="Ingersoll, Brooke" userId="9c13b9fe-6326-434d-b92f-4777fe19a0dd" providerId="ADAL" clId="{424DE7B7-FE97-4548-97D0-188A0B822FF5}" dt="2024-09-30T21:58:29.475" v="81" actId="122"/>
      <pc:docMkLst>
        <pc:docMk/>
      </pc:docMkLst>
      <pc:sldChg chg="modSp mod">
        <pc:chgData name="Ingersoll, Brooke" userId="9c13b9fe-6326-434d-b92f-4777fe19a0dd" providerId="ADAL" clId="{424DE7B7-FE97-4548-97D0-188A0B822FF5}" dt="2024-09-30T21:58:29.475" v="81" actId="122"/>
        <pc:sldMkLst>
          <pc:docMk/>
          <pc:sldMk cId="1812889210" sldId="256"/>
        </pc:sldMkLst>
        <pc:spChg chg="mod">
          <ac:chgData name="Ingersoll, Brooke" userId="9c13b9fe-6326-434d-b92f-4777fe19a0dd" providerId="ADAL" clId="{424DE7B7-FE97-4548-97D0-188A0B822FF5}" dt="2024-09-30T21:58:29.475" v="81" actId="122"/>
          <ac:spMkLst>
            <pc:docMk/>
            <pc:sldMk cId="1812889210" sldId="256"/>
            <ac:spMk id="4" creationId="{33D7C9F5-0037-5142-F406-C51E42C53DAB}"/>
          </ac:spMkLst>
        </pc:spChg>
      </pc:sldChg>
      <pc:sldChg chg="modAnim">
        <pc:chgData name="Ingersoll, Brooke" userId="9c13b9fe-6326-434d-b92f-4777fe19a0dd" providerId="ADAL" clId="{424DE7B7-FE97-4548-97D0-188A0B822FF5}" dt="2024-09-30T21:48:59.643" v="4"/>
        <pc:sldMkLst>
          <pc:docMk/>
          <pc:sldMk cId="1448252791" sldId="258"/>
        </pc:sldMkLst>
      </pc:sldChg>
      <pc:sldChg chg="modSp modAnim">
        <pc:chgData name="Ingersoll, Brooke" userId="9c13b9fe-6326-434d-b92f-4777fe19a0dd" providerId="ADAL" clId="{424DE7B7-FE97-4548-97D0-188A0B822FF5}" dt="2024-09-30T21:50:11.230" v="8" actId="207"/>
        <pc:sldMkLst>
          <pc:docMk/>
          <pc:sldMk cId="2536834878" sldId="259"/>
        </pc:sldMkLst>
        <pc:graphicFrameChg chg="mod">
          <ac:chgData name="Ingersoll, Brooke" userId="9c13b9fe-6326-434d-b92f-4777fe19a0dd" providerId="ADAL" clId="{424DE7B7-FE97-4548-97D0-188A0B822FF5}" dt="2024-09-30T21:50:11.230" v="8" actId="207"/>
          <ac:graphicFrameMkLst>
            <pc:docMk/>
            <pc:sldMk cId="2536834878" sldId="259"/>
            <ac:graphicFrameMk id="7" creationId="{E091072D-C9DC-430B-96BE-92DA0D5284C9}"/>
          </ac:graphicFrameMkLst>
        </pc:graphicFrameChg>
      </pc:sldChg>
      <pc:sldChg chg="modAnim">
        <pc:chgData name="Ingersoll, Brooke" userId="9c13b9fe-6326-434d-b92f-4777fe19a0dd" providerId="ADAL" clId="{424DE7B7-FE97-4548-97D0-188A0B822FF5}" dt="2024-09-30T21:50:53.360" v="10"/>
        <pc:sldMkLst>
          <pc:docMk/>
          <pc:sldMk cId="2482852854" sldId="261"/>
        </pc:sldMkLst>
      </pc:sldChg>
      <pc:sldChg chg="modAnim">
        <pc:chgData name="Ingersoll, Brooke" userId="9c13b9fe-6326-434d-b92f-4777fe19a0dd" providerId="ADAL" clId="{424DE7B7-FE97-4548-97D0-188A0B822FF5}" dt="2024-09-30T21:51:38.148" v="15"/>
        <pc:sldMkLst>
          <pc:docMk/>
          <pc:sldMk cId="3014517195" sldId="262"/>
        </pc:sldMkLst>
      </pc:sldChg>
      <pc:sldChg chg="modSp mod modAnim">
        <pc:chgData name="Ingersoll, Brooke" userId="9c13b9fe-6326-434d-b92f-4777fe19a0dd" providerId="ADAL" clId="{424DE7B7-FE97-4548-97D0-188A0B822FF5}" dt="2024-09-30T21:52:31.155" v="19" actId="1076"/>
        <pc:sldMkLst>
          <pc:docMk/>
          <pc:sldMk cId="1292489862" sldId="280"/>
        </pc:sldMkLst>
        <pc:graphicFrameChg chg="mod">
          <ac:chgData name="Ingersoll, Brooke" userId="9c13b9fe-6326-434d-b92f-4777fe19a0dd" providerId="ADAL" clId="{424DE7B7-FE97-4548-97D0-188A0B822FF5}" dt="2024-09-30T21:52:31.155" v="19" actId="1076"/>
          <ac:graphicFrameMkLst>
            <pc:docMk/>
            <pc:sldMk cId="1292489862" sldId="280"/>
            <ac:graphicFrameMk id="5" creationId="{064AB9AC-C9FF-4B2A-9BF4-AE50356658BF}"/>
          </ac:graphicFrameMkLst>
        </pc:graphicFrameChg>
      </pc:sldChg>
    </pc:docChg>
  </pc:docChgLst>
  <pc:docChgLst>
    <pc:chgData name="Ingersoll, Brooke" userId="9c13b9fe-6326-434d-b92f-4777fe19a0dd" providerId="ADAL" clId="{DE03E38B-2DDD-4B2F-A072-112F58F1D22D}"/>
    <pc:docChg chg="undo custSel addSld delSld modSld sldOrd">
      <pc:chgData name="Ingersoll, Brooke" userId="9c13b9fe-6326-434d-b92f-4777fe19a0dd" providerId="ADAL" clId="{DE03E38B-2DDD-4B2F-A072-112F58F1D22D}" dt="2024-09-30T16:38:55.633" v="1221" actId="20577"/>
      <pc:docMkLst>
        <pc:docMk/>
      </pc:docMkLst>
      <pc:sldChg chg="modSp mod modNotesTx">
        <pc:chgData name="Ingersoll, Brooke" userId="9c13b9fe-6326-434d-b92f-4777fe19a0dd" providerId="ADAL" clId="{DE03E38B-2DDD-4B2F-A072-112F58F1D22D}" dt="2024-09-30T12:25:40.477" v="848" actId="20577"/>
        <pc:sldMkLst>
          <pc:docMk/>
          <pc:sldMk cId="2536834878" sldId="259"/>
        </pc:sldMkLst>
        <pc:graphicFrameChg chg="mod">
          <ac:chgData name="Ingersoll, Brooke" userId="9c13b9fe-6326-434d-b92f-4777fe19a0dd" providerId="ADAL" clId="{DE03E38B-2DDD-4B2F-A072-112F58F1D22D}" dt="2024-09-30T12:24:09.932" v="740" actId="20577"/>
          <ac:graphicFrameMkLst>
            <pc:docMk/>
            <pc:sldMk cId="2536834878" sldId="259"/>
            <ac:graphicFrameMk id="7" creationId="{E091072D-C9DC-430B-96BE-92DA0D5284C9}"/>
          </ac:graphicFrameMkLst>
        </pc:graphicFrameChg>
      </pc:sldChg>
      <pc:sldChg chg="modSp mod">
        <pc:chgData name="Ingersoll, Brooke" userId="9c13b9fe-6326-434d-b92f-4777fe19a0dd" providerId="ADAL" clId="{DE03E38B-2DDD-4B2F-A072-112F58F1D22D}" dt="2024-09-30T16:38:55.633" v="1221" actId="20577"/>
        <pc:sldMkLst>
          <pc:docMk/>
          <pc:sldMk cId="3014517195" sldId="262"/>
        </pc:sldMkLst>
        <pc:graphicFrameChg chg="mod">
          <ac:chgData name="Ingersoll, Brooke" userId="9c13b9fe-6326-434d-b92f-4777fe19a0dd" providerId="ADAL" clId="{DE03E38B-2DDD-4B2F-A072-112F58F1D22D}" dt="2024-09-30T16:38:55.633" v="1221" actId="20577"/>
          <ac:graphicFrameMkLst>
            <pc:docMk/>
            <pc:sldMk cId="3014517195" sldId="262"/>
            <ac:graphicFrameMk id="5" creationId="{2BCBB544-D838-4AD8-A8E4-B05CBFCF6DCF}"/>
          </ac:graphicFrameMkLst>
        </pc:graphicFrameChg>
      </pc:sldChg>
      <pc:sldChg chg="modSp mod">
        <pc:chgData name="Ingersoll, Brooke" userId="9c13b9fe-6326-434d-b92f-4777fe19a0dd" providerId="ADAL" clId="{DE03E38B-2DDD-4B2F-A072-112F58F1D22D}" dt="2024-09-30T16:34:19.049" v="1180" actId="14100"/>
        <pc:sldMkLst>
          <pc:docMk/>
          <pc:sldMk cId="1979389558" sldId="263"/>
        </pc:sldMkLst>
        <pc:graphicFrameChg chg="mod">
          <ac:chgData name="Ingersoll, Brooke" userId="9c13b9fe-6326-434d-b92f-4777fe19a0dd" providerId="ADAL" clId="{DE03E38B-2DDD-4B2F-A072-112F58F1D22D}" dt="2024-09-30T16:34:19.049" v="1180" actId="14100"/>
          <ac:graphicFrameMkLst>
            <pc:docMk/>
            <pc:sldMk cId="1979389558" sldId="263"/>
            <ac:graphicFrameMk id="5" creationId="{E58C554F-8492-4CD9-B34E-C29E1980E5A1}"/>
          </ac:graphicFrameMkLst>
        </pc:graphicFrameChg>
      </pc:sldChg>
      <pc:sldChg chg="addSp delSp modSp mod ord">
        <pc:chgData name="Ingersoll, Brooke" userId="9c13b9fe-6326-434d-b92f-4777fe19a0dd" providerId="ADAL" clId="{DE03E38B-2DDD-4B2F-A072-112F58F1D22D}" dt="2024-09-30T16:31:14.218" v="1133"/>
        <pc:sldMkLst>
          <pc:docMk/>
          <pc:sldMk cId="1749748599" sldId="269"/>
        </pc:sldMkLst>
        <pc:spChg chg="del mod">
          <ac:chgData name="Ingersoll, Brooke" userId="9c13b9fe-6326-434d-b92f-4777fe19a0dd" providerId="ADAL" clId="{DE03E38B-2DDD-4B2F-A072-112F58F1D22D}" dt="2024-09-30T16:30:06.803" v="1122" actId="478"/>
          <ac:spMkLst>
            <pc:docMk/>
            <pc:sldMk cId="1749748599" sldId="269"/>
            <ac:spMk id="3" creationId="{00000000-0000-0000-0000-000000000000}"/>
          </ac:spMkLst>
        </pc:spChg>
        <pc:spChg chg="add del mod">
          <ac:chgData name="Ingersoll, Brooke" userId="9c13b9fe-6326-434d-b92f-4777fe19a0dd" providerId="ADAL" clId="{DE03E38B-2DDD-4B2F-A072-112F58F1D22D}" dt="2024-09-30T16:31:06.276" v="1131" actId="207"/>
          <ac:spMkLst>
            <pc:docMk/>
            <pc:sldMk cId="1749748599" sldId="269"/>
            <ac:spMk id="4" creationId="{C6E58335-384D-61A9-F128-5AE2A5E471E0}"/>
          </ac:spMkLst>
        </pc:spChg>
        <pc:spChg chg="add del mod">
          <ac:chgData name="Ingersoll, Brooke" userId="9c13b9fe-6326-434d-b92f-4777fe19a0dd" providerId="ADAL" clId="{DE03E38B-2DDD-4B2F-A072-112F58F1D22D}" dt="2024-09-30T16:30:18.681" v="1125" actId="478"/>
          <ac:spMkLst>
            <pc:docMk/>
            <pc:sldMk cId="1749748599" sldId="269"/>
            <ac:spMk id="6" creationId="{0CF2A76F-42CA-5065-1C7B-461C27829A0A}"/>
          </ac:spMkLst>
        </pc:spChg>
      </pc:sldChg>
      <pc:sldChg chg="modSp del mod modAnim">
        <pc:chgData name="Ingersoll, Brooke" userId="9c13b9fe-6326-434d-b92f-4777fe19a0dd" providerId="ADAL" clId="{DE03E38B-2DDD-4B2F-A072-112F58F1D22D}" dt="2024-09-30T16:25:11.468" v="1066" actId="47"/>
        <pc:sldMkLst>
          <pc:docMk/>
          <pc:sldMk cId="1984119176" sldId="271"/>
        </pc:sldMkLst>
        <pc:spChg chg="mod">
          <ac:chgData name="Ingersoll, Brooke" userId="9c13b9fe-6326-434d-b92f-4777fe19a0dd" providerId="ADAL" clId="{DE03E38B-2DDD-4B2F-A072-112F58F1D22D}" dt="2024-09-30T16:19:45.240" v="851" actId="27636"/>
          <ac:spMkLst>
            <pc:docMk/>
            <pc:sldMk cId="1984119176" sldId="271"/>
            <ac:spMk id="2" creationId="{00000000-0000-0000-0000-000000000000}"/>
          </ac:spMkLst>
        </pc:spChg>
        <pc:spChg chg="mod">
          <ac:chgData name="Ingersoll, Brooke" userId="9c13b9fe-6326-434d-b92f-4777fe19a0dd" providerId="ADAL" clId="{DE03E38B-2DDD-4B2F-A072-112F58F1D22D}" dt="2024-09-30T16:20:26.469" v="863" actId="27636"/>
          <ac:spMkLst>
            <pc:docMk/>
            <pc:sldMk cId="1984119176" sldId="271"/>
            <ac:spMk id="3" creationId="{00000000-0000-0000-0000-000000000000}"/>
          </ac:spMkLst>
        </pc:spChg>
      </pc:sldChg>
      <pc:sldChg chg="modSp del mod">
        <pc:chgData name="Ingersoll, Brooke" userId="9c13b9fe-6326-434d-b92f-4777fe19a0dd" providerId="ADAL" clId="{DE03E38B-2DDD-4B2F-A072-112F58F1D22D}" dt="2024-09-30T16:28:46.388" v="1078" actId="47"/>
        <pc:sldMkLst>
          <pc:docMk/>
          <pc:sldMk cId="3077216200" sldId="279"/>
        </pc:sldMkLst>
        <pc:spChg chg="mod">
          <ac:chgData name="Ingersoll, Brooke" userId="9c13b9fe-6326-434d-b92f-4777fe19a0dd" providerId="ADAL" clId="{DE03E38B-2DDD-4B2F-A072-112F58F1D22D}" dt="2024-09-30T16:19:45.251" v="853" actId="27636"/>
          <ac:spMkLst>
            <pc:docMk/>
            <pc:sldMk cId="3077216200" sldId="279"/>
            <ac:spMk id="2" creationId="{AE088519-EB06-894F-AE9E-026BEE34AAA6}"/>
          </ac:spMkLst>
        </pc:spChg>
        <pc:spChg chg="mod">
          <ac:chgData name="Ingersoll, Brooke" userId="9c13b9fe-6326-434d-b92f-4777fe19a0dd" providerId="ADAL" clId="{DE03E38B-2DDD-4B2F-A072-112F58F1D22D}" dt="2024-09-30T16:19:45.255" v="854" actId="27636"/>
          <ac:spMkLst>
            <pc:docMk/>
            <pc:sldMk cId="3077216200" sldId="279"/>
            <ac:spMk id="3" creationId="{95F3C0BE-EF9D-E743-B91F-EE789CCD0510}"/>
          </ac:spMkLst>
        </pc:spChg>
      </pc:sldChg>
      <pc:sldChg chg="addSp delSp modSp mod">
        <pc:chgData name="Ingersoll, Brooke" userId="9c13b9fe-6326-434d-b92f-4777fe19a0dd" providerId="ADAL" clId="{DE03E38B-2DDD-4B2F-A072-112F58F1D22D}" dt="2024-09-30T16:32:04.560" v="1147" actId="1076"/>
        <pc:sldMkLst>
          <pc:docMk/>
          <pc:sldMk cId="1292489862" sldId="280"/>
        </pc:sldMkLst>
        <pc:spChg chg="mod">
          <ac:chgData name="Ingersoll, Brooke" userId="9c13b9fe-6326-434d-b92f-4777fe19a0dd" providerId="ADAL" clId="{DE03E38B-2DDD-4B2F-A072-112F58F1D22D}" dt="2024-09-30T16:22:18.726" v="1049" actId="20577"/>
          <ac:spMkLst>
            <pc:docMk/>
            <pc:sldMk cId="1292489862" sldId="280"/>
            <ac:spMk id="2" creationId="{00000000-0000-0000-0000-000000000000}"/>
          </ac:spMkLst>
        </pc:spChg>
        <pc:spChg chg="mod">
          <ac:chgData name="Ingersoll, Brooke" userId="9c13b9fe-6326-434d-b92f-4777fe19a0dd" providerId="ADAL" clId="{DE03E38B-2DDD-4B2F-A072-112F58F1D22D}" dt="2024-09-30T16:32:04.560" v="1147" actId="1076"/>
          <ac:spMkLst>
            <pc:docMk/>
            <pc:sldMk cId="1292489862" sldId="280"/>
            <ac:spMk id="3" creationId="{00000000-0000-0000-0000-000000000000}"/>
          </ac:spMkLst>
        </pc:spChg>
        <pc:spChg chg="add del mod">
          <ac:chgData name="Ingersoll, Brooke" userId="9c13b9fe-6326-434d-b92f-4777fe19a0dd" providerId="ADAL" clId="{DE03E38B-2DDD-4B2F-A072-112F58F1D22D}" dt="2024-09-30T16:24:02.856" v="1061" actId="478"/>
          <ac:spMkLst>
            <pc:docMk/>
            <pc:sldMk cId="1292489862" sldId="280"/>
            <ac:spMk id="4" creationId="{129C5978-AD50-7388-F86A-59EA905F039B}"/>
          </ac:spMkLst>
        </pc:spChg>
        <pc:spChg chg="add mod">
          <ac:chgData name="Ingersoll, Brooke" userId="9c13b9fe-6326-434d-b92f-4777fe19a0dd" providerId="ADAL" clId="{DE03E38B-2DDD-4B2F-A072-112F58F1D22D}" dt="2024-09-30T16:31:58.992" v="1146" actId="1076"/>
          <ac:spMkLst>
            <pc:docMk/>
            <pc:sldMk cId="1292489862" sldId="280"/>
            <ac:spMk id="7" creationId="{626DA973-BEA0-56FA-0049-DD60D2CA888B}"/>
          </ac:spMkLst>
        </pc:spChg>
        <pc:graphicFrameChg chg="mod">
          <ac:chgData name="Ingersoll, Brooke" userId="9c13b9fe-6326-434d-b92f-4777fe19a0dd" providerId="ADAL" clId="{DE03E38B-2DDD-4B2F-A072-112F58F1D22D}" dt="2024-09-30T16:31:48.128" v="1145" actId="14100"/>
          <ac:graphicFrameMkLst>
            <pc:docMk/>
            <pc:sldMk cId="1292489862" sldId="280"/>
            <ac:graphicFrameMk id="5" creationId="{064AB9AC-C9FF-4B2A-9BF4-AE50356658BF}"/>
          </ac:graphicFrameMkLst>
        </pc:graphicFrameChg>
      </pc:sldChg>
      <pc:sldChg chg="modSp del mod">
        <pc:chgData name="Ingersoll, Brooke" userId="9c13b9fe-6326-434d-b92f-4777fe19a0dd" providerId="ADAL" clId="{DE03E38B-2DDD-4B2F-A072-112F58F1D22D}" dt="2024-09-30T16:20:14.950" v="857" actId="47"/>
        <pc:sldMkLst>
          <pc:docMk/>
          <pc:sldMk cId="3908681086" sldId="281"/>
        </pc:sldMkLst>
        <pc:spChg chg="mod">
          <ac:chgData name="Ingersoll, Brooke" userId="9c13b9fe-6326-434d-b92f-4777fe19a0dd" providerId="ADAL" clId="{DE03E38B-2DDD-4B2F-A072-112F58F1D22D}" dt="2024-09-30T16:19:59.535" v="856" actId="14100"/>
          <ac:spMkLst>
            <pc:docMk/>
            <pc:sldMk cId="3908681086" sldId="281"/>
            <ac:spMk id="3" creationId="{00000000-0000-0000-0000-000000000000}"/>
          </ac:spMkLst>
        </pc:spChg>
      </pc:sldChg>
      <pc:sldChg chg="ord">
        <pc:chgData name="Ingersoll, Brooke" userId="9c13b9fe-6326-434d-b92f-4777fe19a0dd" providerId="ADAL" clId="{DE03E38B-2DDD-4B2F-A072-112F58F1D22D}" dt="2024-09-30T16:30:56.489" v="1130"/>
        <pc:sldMkLst>
          <pc:docMk/>
          <pc:sldMk cId="1363051363" sldId="284"/>
        </pc:sldMkLst>
      </pc:sldChg>
      <pc:sldChg chg="modSp del mod">
        <pc:chgData name="Ingersoll, Brooke" userId="9c13b9fe-6326-434d-b92f-4777fe19a0dd" providerId="ADAL" clId="{DE03E38B-2DDD-4B2F-A072-112F58F1D22D}" dt="2024-09-30T16:25:01.472" v="1065" actId="47"/>
        <pc:sldMkLst>
          <pc:docMk/>
          <pc:sldMk cId="1864574102" sldId="289"/>
        </pc:sldMkLst>
        <pc:spChg chg="mod">
          <ac:chgData name="Ingersoll, Brooke" userId="9c13b9fe-6326-434d-b92f-4777fe19a0dd" providerId="ADAL" clId="{DE03E38B-2DDD-4B2F-A072-112F58F1D22D}" dt="2024-09-30T16:19:45.206" v="849" actId="27636"/>
          <ac:spMkLst>
            <pc:docMk/>
            <pc:sldMk cId="1864574102" sldId="289"/>
            <ac:spMk id="3" creationId="{5FD13748-759F-4E68-868C-4DD3822AFB7E}"/>
          </ac:spMkLst>
        </pc:spChg>
      </pc:sldChg>
      <pc:sldChg chg="addSp delSp modSp new del mod modClrScheme chgLayout">
        <pc:chgData name="Ingersoll, Brooke" userId="9c13b9fe-6326-434d-b92f-4777fe19a0dd" providerId="ADAL" clId="{DE03E38B-2DDD-4B2F-A072-112F58F1D22D}" dt="2024-09-30T16:24:44.453" v="1063" actId="47"/>
        <pc:sldMkLst>
          <pc:docMk/>
          <pc:sldMk cId="961589448" sldId="290"/>
        </pc:sldMkLst>
        <pc:spChg chg="del mod ord">
          <ac:chgData name="Ingersoll, Brooke" userId="9c13b9fe-6326-434d-b92f-4777fe19a0dd" providerId="ADAL" clId="{DE03E38B-2DDD-4B2F-A072-112F58F1D22D}" dt="2024-09-30T16:20:39.474" v="865" actId="700"/>
          <ac:spMkLst>
            <pc:docMk/>
            <pc:sldMk cId="961589448" sldId="290"/>
            <ac:spMk id="2" creationId="{B1259637-B878-1811-1B26-DAE80A1B5D91}"/>
          </ac:spMkLst>
        </pc:spChg>
        <pc:spChg chg="del mod ord">
          <ac:chgData name="Ingersoll, Brooke" userId="9c13b9fe-6326-434d-b92f-4777fe19a0dd" providerId="ADAL" clId="{DE03E38B-2DDD-4B2F-A072-112F58F1D22D}" dt="2024-09-30T16:20:39.474" v="865" actId="700"/>
          <ac:spMkLst>
            <pc:docMk/>
            <pc:sldMk cId="961589448" sldId="290"/>
            <ac:spMk id="3" creationId="{17104D13-99C7-607B-4FCD-2DA652AE10CF}"/>
          </ac:spMkLst>
        </pc:spChg>
        <pc:spChg chg="del">
          <ac:chgData name="Ingersoll, Brooke" userId="9c13b9fe-6326-434d-b92f-4777fe19a0dd" providerId="ADAL" clId="{DE03E38B-2DDD-4B2F-A072-112F58F1D22D}" dt="2024-09-30T16:20:39.474" v="865" actId="700"/>
          <ac:spMkLst>
            <pc:docMk/>
            <pc:sldMk cId="961589448" sldId="290"/>
            <ac:spMk id="4" creationId="{662BB30F-BDDB-0B03-9CD1-A347463A4DCF}"/>
          </ac:spMkLst>
        </pc:spChg>
        <pc:spChg chg="add mod ord">
          <ac:chgData name="Ingersoll, Brooke" userId="9c13b9fe-6326-434d-b92f-4777fe19a0dd" providerId="ADAL" clId="{DE03E38B-2DDD-4B2F-A072-112F58F1D22D}" dt="2024-09-30T16:20:52.509" v="895" actId="20577"/>
          <ac:spMkLst>
            <pc:docMk/>
            <pc:sldMk cId="961589448" sldId="290"/>
            <ac:spMk id="5" creationId="{1E25BC2C-EB87-9773-59B7-6857B623E74A}"/>
          </ac:spMkLst>
        </pc:spChg>
        <pc:spChg chg="add mod ord">
          <ac:chgData name="Ingersoll, Brooke" userId="9c13b9fe-6326-434d-b92f-4777fe19a0dd" providerId="ADAL" clId="{DE03E38B-2DDD-4B2F-A072-112F58F1D22D}" dt="2024-09-30T16:21:54.566" v="1022" actId="20577"/>
          <ac:spMkLst>
            <pc:docMk/>
            <pc:sldMk cId="961589448" sldId="290"/>
            <ac:spMk id="6" creationId="{16C68B2B-CF87-DED8-2559-4952343F67D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5DBC2-4C20-4C26-8C56-A227256C68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C2F3BF-5C66-4350-8709-C21DCF57FFF8}">
      <dgm:prSet/>
      <dgm:spPr/>
      <dgm:t>
        <a:bodyPr/>
        <a:lstStyle/>
        <a:p>
          <a:pPr>
            <a:lnSpc>
              <a:spcPct val="100000"/>
            </a:lnSpc>
          </a:pPr>
          <a:r>
            <a:rPr lang="en-US" dirty="0"/>
            <a:t>Our program is designed to educate and train students who will become </a:t>
          </a:r>
          <a:r>
            <a:rPr lang="en-US" b="1" dirty="0"/>
            <a:t>culturally responsive clinical scientists </a:t>
          </a:r>
          <a:r>
            <a:rPr lang="en-US" dirty="0"/>
            <a:t>deeply involved in the </a:t>
          </a:r>
          <a:r>
            <a:rPr lang="en-US" b="1" dirty="0"/>
            <a:t>generation and dissemination of knowledge </a:t>
          </a:r>
          <a:r>
            <a:rPr lang="en-US" dirty="0"/>
            <a:t>in settings in which research and/or evaluation are an integral part of professional services </a:t>
          </a:r>
        </a:p>
      </dgm:t>
    </dgm:pt>
    <dgm:pt modelId="{97686332-1CAA-492E-A1EF-C313FA8940B3}" type="parTrans" cxnId="{A4D3C429-DC29-46CF-9883-5CEAE04C0669}">
      <dgm:prSet/>
      <dgm:spPr/>
      <dgm:t>
        <a:bodyPr/>
        <a:lstStyle/>
        <a:p>
          <a:endParaRPr lang="en-US"/>
        </a:p>
      </dgm:t>
    </dgm:pt>
    <dgm:pt modelId="{5413BAD0-EFB8-41D8-ABBD-AFC57E2A5B02}" type="sibTrans" cxnId="{A4D3C429-DC29-46CF-9883-5CEAE04C0669}">
      <dgm:prSet/>
      <dgm:spPr/>
      <dgm:t>
        <a:bodyPr/>
        <a:lstStyle/>
        <a:p>
          <a:endParaRPr lang="en-US"/>
        </a:p>
      </dgm:t>
    </dgm:pt>
    <dgm:pt modelId="{B677BBB4-8F7B-4F8E-BFC0-2C39FBA00069}">
      <dgm:prSet custT="1"/>
      <dgm:spPr/>
      <dgm:t>
        <a:bodyPr/>
        <a:lstStyle/>
        <a:p>
          <a:pPr>
            <a:lnSpc>
              <a:spcPct val="100000"/>
            </a:lnSpc>
          </a:pPr>
          <a:r>
            <a:rPr lang="en-US" sz="1600" dirty="0"/>
            <a:t>Core approaches</a:t>
          </a:r>
        </a:p>
      </dgm:t>
    </dgm:pt>
    <dgm:pt modelId="{FBE1BD00-4D7A-47C7-AC65-BDE65AC4033B}" type="parTrans" cxnId="{0B5DD2E2-B386-4B63-8C13-2E1CFF5E2FB6}">
      <dgm:prSet/>
      <dgm:spPr/>
      <dgm:t>
        <a:bodyPr/>
        <a:lstStyle/>
        <a:p>
          <a:endParaRPr lang="en-US"/>
        </a:p>
      </dgm:t>
    </dgm:pt>
    <dgm:pt modelId="{AB918C19-4872-4642-A314-7C16DF74D90D}" type="sibTrans" cxnId="{0B5DD2E2-B386-4B63-8C13-2E1CFF5E2FB6}">
      <dgm:prSet/>
      <dgm:spPr/>
      <dgm:t>
        <a:bodyPr/>
        <a:lstStyle/>
        <a:p>
          <a:endParaRPr lang="en-US"/>
        </a:p>
      </dgm:t>
    </dgm:pt>
    <dgm:pt modelId="{FDADE478-56EB-4447-AA77-B7E7B877B62E}">
      <dgm:prSet custT="1"/>
      <dgm:spPr/>
      <dgm:t>
        <a:bodyPr/>
        <a:lstStyle/>
        <a:p>
          <a:pPr>
            <a:lnSpc>
              <a:spcPct val="100000"/>
            </a:lnSpc>
          </a:pPr>
          <a:r>
            <a:rPr lang="en-US" sz="1400" dirty="0"/>
            <a:t>Developmental psychopathology</a:t>
          </a:r>
        </a:p>
      </dgm:t>
    </dgm:pt>
    <dgm:pt modelId="{8E58D432-FAC1-4374-B4D6-4B252752F4CB}" type="parTrans" cxnId="{BE5B4637-83C8-4515-82F6-093245D72D13}">
      <dgm:prSet/>
      <dgm:spPr/>
      <dgm:t>
        <a:bodyPr/>
        <a:lstStyle/>
        <a:p>
          <a:endParaRPr lang="en-US"/>
        </a:p>
      </dgm:t>
    </dgm:pt>
    <dgm:pt modelId="{73826503-3ED9-4423-ABDA-86A674EE87B0}" type="sibTrans" cxnId="{BE5B4637-83C8-4515-82F6-093245D72D13}">
      <dgm:prSet/>
      <dgm:spPr/>
      <dgm:t>
        <a:bodyPr/>
        <a:lstStyle/>
        <a:p>
          <a:endParaRPr lang="en-US"/>
        </a:p>
      </dgm:t>
    </dgm:pt>
    <dgm:pt modelId="{0F1659D4-3093-4236-8F71-268240BCABD7}">
      <dgm:prSet custT="1"/>
      <dgm:spPr/>
      <dgm:t>
        <a:bodyPr/>
        <a:lstStyle/>
        <a:p>
          <a:pPr>
            <a:lnSpc>
              <a:spcPct val="100000"/>
            </a:lnSpc>
          </a:pPr>
          <a:r>
            <a:rPr lang="en-US" sz="1400" dirty="0"/>
            <a:t>Multiple levels of analysis</a:t>
          </a:r>
        </a:p>
      </dgm:t>
    </dgm:pt>
    <dgm:pt modelId="{2EB906AF-1963-47DD-9B18-A5591F4A0053}" type="parTrans" cxnId="{8BEB9911-7288-47FD-829D-A66F39B1B83C}">
      <dgm:prSet/>
      <dgm:spPr/>
      <dgm:t>
        <a:bodyPr/>
        <a:lstStyle/>
        <a:p>
          <a:endParaRPr lang="en-US"/>
        </a:p>
      </dgm:t>
    </dgm:pt>
    <dgm:pt modelId="{3AF484B1-6F19-4467-8176-0184CA1C7638}" type="sibTrans" cxnId="{8BEB9911-7288-47FD-829D-A66F39B1B83C}">
      <dgm:prSet/>
      <dgm:spPr/>
      <dgm:t>
        <a:bodyPr/>
        <a:lstStyle/>
        <a:p>
          <a:endParaRPr lang="en-US"/>
        </a:p>
      </dgm:t>
    </dgm:pt>
    <dgm:pt modelId="{2E5CDDF7-44C7-4303-B8E0-C90127705A36}">
      <dgm:prSet custT="1"/>
      <dgm:spPr/>
      <dgm:t>
        <a:bodyPr/>
        <a:lstStyle/>
        <a:p>
          <a:pPr>
            <a:lnSpc>
              <a:spcPct val="100000"/>
            </a:lnSpc>
          </a:pPr>
          <a:r>
            <a:rPr lang="en-US" sz="1400" dirty="0"/>
            <a:t>Cultural responsivity</a:t>
          </a:r>
        </a:p>
      </dgm:t>
    </dgm:pt>
    <dgm:pt modelId="{AE38CC15-209B-4F29-9349-B1F0394A2073}" type="parTrans" cxnId="{4B5A07DE-D929-4054-9F67-5142CDDFF1B3}">
      <dgm:prSet/>
      <dgm:spPr/>
      <dgm:t>
        <a:bodyPr/>
        <a:lstStyle/>
        <a:p>
          <a:endParaRPr lang="en-US"/>
        </a:p>
      </dgm:t>
    </dgm:pt>
    <dgm:pt modelId="{4C1155CD-C5CC-457C-B01B-8548A7ED9AA9}" type="sibTrans" cxnId="{4B5A07DE-D929-4054-9F67-5142CDDFF1B3}">
      <dgm:prSet/>
      <dgm:spPr/>
      <dgm:t>
        <a:bodyPr/>
        <a:lstStyle/>
        <a:p>
          <a:endParaRPr lang="en-US"/>
        </a:p>
      </dgm:t>
    </dgm:pt>
    <dgm:pt modelId="{6A918DF4-B786-46DC-A1B9-A4641CC93AF0}">
      <dgm:prSet custT="1"/>
      <dgm:spPr/>
      <dgm:t>
        <a:bodyPr/>
        <a:lstStyle/>
        <a:p>
          <a:pPr>
            <a:lnSpc>
              <a:spcPct val="100000"/>
            </a:lnSpc>
          </a:pPr>
          <a:r>
            <a:rPr lang="en-US" sz="1600" dirty="0"/>
            <a:t>Core scientific areas</a:t>
          </a:r>
        </a:p>
      </dgm:t>
    </dgm:pt>
    <dgm:pt modelId="{D9341735-371D-4B07-A7C0-7657235993FA}" type="parTrans" cxnId="{B6EA5163-176A-44C4-BC32-8D5422C84475}">
      <dgm:prSet/>
      <dgm:spPr/>
      <dgm:t>
        <a:bodyPr/>
        <a:lstStyle/>
        <a:p>
          <a:endParaRPr lang="en-US"/>
        </a:p>
      </dgm:t>
    </dgm:pt>
    <dgm:pt modelId="{E9E91ADB-8E9B-42D2-9934-6BF0E8184182}" type="sibTrans" cxnId="{B6EA5163-176A-44C4-BC32-8D5422C84475}">
      <dgm:prSet/>
      <dgm:spPr/>
      <dgm:t>
        <a:bodyPr/>
        <a:lstStyle/>
        <a:p>
          <a:endParaRPr lang="en-US"/>
        </a:p>
      </dgm:t>
    </dgm:pt>
    <dgm:pt modelId="{5620F0E5-81FE-4BF2-8136-1F1BA6AB84D1}">
      <dgm:prSet custT="1"/>
      <dgm:spPr/>
      <dgm:t>
        <a:bodyPr/>
        <a:lstStyle/>
        <a:p>
          <a:pPr>
            <a:lnSpc>
              <a:spcPct val="100000"/>
            </a:lnSpc>
          </a:pPr>
          <a:r>
            <a:rPr lang="en-US" sz="1400" dirty="0"/>
            <a:t>Individual differences across social contexts</a:t>
          </a:r>
        </a:p>
      </dgm:t>
    </dgm:pt>
    <dgm:pt modelId="{DA929E7B-F280-4419-A243-EF5C73D62B8A}" type="parTrans" cxnId="{A078C751-6106-46E0-8874-0D59A4B10AC3}">
      <dgm:prSet/>
      <dgm:spPr/>
      <dgm:t>
        <a:bodyPr/>
        <a:lstStyle/>
        <a:p>
          <a:endParaRPr lang="en-US"/>
        </a:p>
      </dgm:t>
    </dgm:pt>
    <dgm:pt modelId="{0994722F-B236-46E4-9FE7-7C1B538A001C}" type="sibTrans" cxnId="{A078C751-6106-46E0-8874-0D59A4B10AC3}">
      <dgm:prSet/>
      <dgm:spPr/>
      <dgm:t>
        <a:bodyPr/>
        <a:lstStyle/>
        <a:p>
          <a:endParaRPr lang="en-US"/>
        </a:p>
      </dgm:t>
    </dgm:pt>
    <dgm:pt modelId="{65BDF2B0-3E05-4758-86AF-489E566A5855}">
      <dgm:prSet custT="1"/>
      <dgm:spPr/>
      <dgm:t>
        <a:bodyPr/>
        <a:lstStyle/>
        <a:p>
          <a:pPr>
            <a:lnSpc>
              <a:spcPct val="100000"/>
            </a:lnSpc>
          </a:pPr>
          <a:r>
            <a:rPr lang="en-US" sz="1400" dirty="0"/>
            <a:t>Social and biological bases of behavior</a:t>
          </a:r>
        </a:p>
      </dgm:t>
    </dgm:pt>
    <dgm:pt modelId="{F550B04D-A438-4D2F-B530-5A70133D6F57}" type="parTrans" cxnId="{574AF2D7-67EC-49D4-BD26-2201E7194DD9}">
      <dgm:prSet/>
      <dgm:spPr/>
      <dgm:t>
        <a:bodyPr/>
        <a:lstStyle/>
        <a:p>
          <a:endParaRPr lang="en-US"/>
        </a:p>
      </dgm:t>
    </dgm:pt>
    <dgm:pt modelId="{CF26DD74-FAFF-419D-BDC8-18EE4EF1A5CC}" type="sibTrans" cxnId="{574AF2D7-67EC-49D4-BD26-2201E7194DD9}">
      <dgm:prSet/>
      <dgm:spPr/>
      <dgm:t>
        <a:bodyPr/>
        <a:lstStyle/>
        <a:p>
          <a:endParaRPr lang="en-US"/>
        </a:p>
      </dgm:t>
    </dgm:pt>
    <dgm:pt modelId="{2820A1D3-984C-47EC-90EF-6E2960DA38DE}">
      <dgm:prSet custT="1"/>
      <dgm:spPr/>
      <dgm:t>
        <a:bodyPr/>
        <a:lstStyle/>
        <a:p>
          <a:pPr>
            <a:lnSpc>
              <a:spcPct val="100000"/>
            </a:lnSpc>
          </a:pPr>
          <a:r>
            <a:rPr lang="en-US" sz="1400" dirty="0"/>
            <a:t>Treatment development &amp; implementation across settings </a:t>
          </a:r>
        </a:p>
      </dgm:t>
    </dgm:pt>
    <dgm:pt modelId="{B200BDF7-F84E-4310-8D95-D4957F51CB12}" type="parTrans" cxnId="{F58CFA7C-7500-41C0-AFF0-4B2896070ABD}">
      <dgm:prSet/>
      <dgm:spPr/>
      <dgm:t>
        <a:bodyPr/>
        <a:lstStyle/>
        <a:p>
          <a:endParaRPr lang="en-US"/>
        </a:p>
      </dgm:t>
    </dgm:pt>
    <dgm:pt modelId="{F042EA30-C24A-44F7-A894-A2096845E79F}" type="sibTrans" cxnId="{F58CFA7C-7500-41C0-AFF0-4B2896070ABD}">
      <dgm:prSet/>
      <dgm:spPr/>
      <dgm:t>
        <a:bodyPr/>
        <a:lstStyle/>
        <a:p>
          <a:endParaRPr lang="en-US"/>
        </a:p>
      </dgm:t>
    </dgm:pt>
    <dgm:pt modelId="{DA680CD9-D016-4623-8DC0-D9988A1DC0AA}">
      <dgm:prSet custT="1"/>
      <dgm:spPr/>
      <dgm:t>
        <a:bodyPr/>
        <a:lstStyle/>
        <a:p>
          <a:pPr>
            <a:lnSpc>
              <a:spcPct val="100000"/>
            </a:lnSpc>
          </a:pPr>
          <a:r>
            <a:rPr lang="en-US" sz="1600" dirty="0"/>
            <a:t>APA and PCSAS </a:t>
          </a:r>
        </a:p>
        <a:p>
          <a:pPr>
            <a:lnSpc>
              <a:spcPct val="100000"/>
            </a:lnSpc>
          </a:pPr>
          <a:r>
            <a:rPr lang="en-US" sz="1600" dirty="0"/>
            <a:t>accredited  </a:t>
          </a:r>
        </a:p>
      </dgm:t>
    </dgm:pt>
    <dgm:pt modelId="{1E01C8E8-9616-42B8-87FD-CF24BD81B437}" type="sibTrans" cxnId="{A1FCAB11-1896-4223-ACCA-521EC2C01031}">
      <dgm:prSet/>
      <dgm:spPr/>
      <dgm:t>
        <a:bodyPr/>
        <a:lstStyle/>
        <a:p>
          <a:endParaRPr lang="en-US"/>
        </a:p>
      </dgm:t>
    </dgm:pt>
    <dgm:pt modelId="{2AE39C9B-FCDC-4ED3-AD37-A9868431D9F8}" type="parTrans" cxnId="{A1FCAB11-1896-4223-ACCA-521EC2C01031}">
      <dgm:prSet/>
      <dgm:spPr/>
      <dgm:t>
        <a:bodyPr/>
        <a:lstStyle/>
        <a:p>
          <a:endParaRPr lang="en-US"/>
        </a:p>
      </dgm:t>
    </dgm:pt>
    <dgm:pt modelId="{02CD2E75-E868-43D6-8C39-4B3C26B6ED42}">
      <dgm:prSet custT="1"/>
      <dgm:spPr/>
      <dgm:t>
        <a:bodyPr/>
        <a:lstStyle/>
        <a:p>
          <a:pPr>
            <a:lnSpc>
              <a:spcPct val="100000"/>
            </a:lnSpc>
          </a:pPr>
          <a:r>
            <a:rPr lang="en-US" sz="1400" dirty="0"/>
            <a:t>6 years including internship</a:t>
          </a:r>
        </a:p>
      </dgm:t>
    </dgm:pt>
    <dgm:pt modelId="{75492FDD-2CDE-401F-AE6A-6B5E6AA30C2B}" type="sibTrans" cxnId="{13743D48-7FC2-4505-8829-C28E66935F77}">
      <dgm:prSet/>
      <dgm:spPr/>
      <dgm:t>
        <a:bodyPr/>
        <a:lstStyle/>
        <a:p>
          <a:endParaRPr lang="en-US"/>
        </a:p>
      </dgm:t>
    </dgm:pt>
    <dgm:pt modelId="{D9EF4EFF-406D-454A-95C1-EC18F77C9BD0}" type="parTrans" cxnId="{13743D48-7FC2-4505-8829-C28E66935F77}">
      <dgm:prSet/>
      <dgm:spPr/>
      <dgm:t>
        <a:bodyPr/>
        <a:lstStyle/>
        <a:p>
          <a:endParaRPr lang="en-US"/>
        </a:p>
      </dgm:t>
    </dgm:pt>
    <dgm:pt modelId="{CB90873C-9EE1-4750-BA35-D7832703CE85}" type="pres">
      <dgm:prSet presAssocID="{A1E5DBC2-4C20-4C26-8C56-A227256C68D4}" presName="root" presStyleCnt="0">
        <dgm:presLayoutVars>
          <dgm:dir/>
          <dgm:resizeHandles val="exact"/>
        </dgm:presLayoutVars>
      </dgm:prSet>
      <dgm:spPr/>
    </dgm:pt>
    <dgm:pt modelId="{299778AC-96AB-45CB-A19E-E8104D1083F8}" type="pres">
      <dgm:prSet presAssocID="{67C2F3BF-5C66-4350-8709-C21DCF57FFF8}" presName="compNode" presStyleCnt="0"/>
      <dgm:spPr/>
    </dgm:pt>
    <dgm:pt modelId="{1E6D9910-6C27-4C0C-A4F6-E0A02531CD4D}" type="pres">
      <dgm:prSet presAssocID="{67C2F3BF-5C66-4350-8709-C21DCF57FFF8}" presName="bgRect" presStyleLbl="bgShp" presStyleIdx="0" presStyleCnt="4"/>
      <dgm:spPr/>
    </dgm:pt>
    <dgm:pt modelId="{A902C79F-FA47-4AFC-B682-581DBB4B600C}" type="pres">
      <dgm:prSet presAssocID="{67C2F3BF-5C66-4350-8709-C21DCF57FF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C14BB15-5B48-4A7D-B322-DDD044BEA7EC}" type="pres">
      <dgm:prSet presAssocID="{67C2F3BF-5C66-4350-8709-C21DCF57FFF8}" presName="spaceRect" presStyleCnt="0"/>
      <dgm:spPr/>
    </dgm:pt>
    <dgm:pt modelId="{A4D47274-0DBC-479C-A9B5-4DBD0238178B}" type="pres">
      <dgm:prSet presAssocID="{67C2F3BF-5C66-4350-8709-C21DCF57FFF8}" presName="parTx" presStyleLbl="revTx" presStyleIdx="0" presStyleCnt="7">
        <dgm:presLayoutVars>
          <dgm:chMax val="0"/>
          <dgm:chPref val="0"/>
        </dgm:presLayoutVars>
      </dgm:prSet>
      <dgm:spPr/>
    </dgm:pt>
    <dgm:pt modelId="{6074EB35-E80C-4FA4-A59F-3D325D19CC83}" type="pres">
      <dgm:prSet presAssocID="{5413BAD0-EFB8-41D8-ABBD-AFC57E2A5B02}" presName="sibTrans" presStyleCnt="0"/>
      <dgm:spPr/>
    </dgm:pt>
    <dgm:pt modelId="{CCA4AC3F-C1D5-4091-9382-A1D95FC27419}" type="pres">
      <dgm:prSet presAssocID="{B677BBB4-8F7B-4F8E-BFC0-2C39FBA00069}" presName="compNode" presStyleCnt="0"/>
      <dgm:spPr/>
    </dgm:pt>
    <dgm:pt modelId="{184981F5-C51A-468E-B754-E74B0EFFDC7E}" type="pres">
      <dgm:prSet presAssocID="{B677BBB4-8F7B-4F8E-BFC0-2C39FBA00069}" presName="bgRect" presStyleLbl="bgShp" presStyleIdx="1" presStyleCnt="4"/>
      <dgm:spPr/>
    </dgm:pt>
    <dgm:pt modelId="{11695142-92E2-4FEF-BB97-22250CEB09D1}" type="pres">
      <dgm:prSet presAssocID="{B677BBB4-8F7B-4F8E-BFC0-2C39FBA000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D5913B5-3E6C-4F27-B048-18ED5008920F}" type="pres">
      <dgm:prSet presAssocID="{B677BBB4-8F7B-4F8E-BFC0-2C39FBA00069}" presName="spaceRect" presStyleCnt="0"/>
      <dgm:spPr/>
    </dgm:pt>
    <dgm:pt modelId="{B512C0A6-CE26-459B-AEA6-D69E121CAAFC}" type="pres">
      <dgm:prSet presAssocID="{B677BBB4-8F7B-4F8E-BFC0-2C39FBA00069}" presName="parTx" presStyleLbl="revTx" presStyleIdx="1" presStyleCnt="7" custLinFactNeighborX="-8234">
        <dgm:presLayoutVars>
          <dgm:chMax val="0"/>
          <dgm:chPref val="0"/>
        </dgm:presLayoutVars>
      </dgm:prSet>
      <dgm:spPr/>
    </dgm:pt>
    <dgm:pt modelId="{84269795-855C-4EA0-8D2A-22FB01CC9C5B}" type="pres">
      <dgm:prSet presAssocID="{B677BBB4-8F7B-4F8E-BFC0-2C39FBA00069}" presName="desTx" presStyleLbl="revTx" presStyleIdx="2" presStyleCnt="7" custScaleX="142142" custLinFactNeighborX="-25739">
        <dgm:presLayoutVars/>
      </dgm:prSet>
      <dgm:spPr/>
    </dgm:pt>
    <dgm:pt modelId="{ACA05652-D3D2-4902-BF24-D9EE735D970F}" type="pres">
      <dgm:prSet presAssocID="{AB918C19-4872-4642-A314-7C16DF74D90D}" presName="sibTrans" presStyleCnt="0"/>
      <dgm:spPr/>
    </dgm:pt>
    <dgm:pt modelId="{0EA2A857-A17F-42AC-A46F-8C77E76ADC3D}" type="pres">
      <dgm:prSet presAssocID="{6A918DF4-B786-46DC-A1B9-A4641CC93AF0}" presName="compNode" presStyleCnt="0"/>
      <dgm:spPr/>
    </dgm:pt>
    <dgm:pt modelId="{DE45B8B0-3145-4125-B4A4-B71AA02A3BDF}" type="pres">
      <dgm:prSet presAssocID="{6A918DF4-B786-46DC-A1B9-A4641CC93AF0}" presName="bgRect" presStyleLbl="bgShp" presStyleIdx="2" presStyleCnt="4"/>
      <dgm:spPr/>
    </dgm:pt>
    <dgm:pt modelId="{0CA20A2D-A2F8-4B1E-8CF1-F2CE3EC96B49}" type="pres">
      <dgm:prSet presAssocID="{6A918DF4-B786-46DC-A1B9-A4641CC93A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C2B09E00-2F8E-47CB-8DDB-3C16A4565E11}" type="pres">
      <dgm:prSet presAssocID="{6A918DF4-B786-46DC-A1B9-A4641CC93AF0}" presName="spaceRect" presStyleCnt="0"/>
      <dgm:spPr/>
    </dgm:pt>
    <dgm:pt modelId="{C655902F-38FF-4B41-AF00-BF881E8F7C70}" type="pres">
      <dgm:prSet presAssocID="{6A918DF4-B786-46DC-A1B9-A4641CC93AF0}" presName="parTx" presStyleLbl="revTx" presStyleIdx="3" presStyleCnt="7" custLinFactNeighborX="-8235">
        <dgm:presLayoutVars>
          <dgm:chMax val="0"/>
          <dgm:chPref val="0"/>
        </dgm:presLayoutVars>
      </dgm:prSet>
      <dgm:spPr/>
    </dgm:pt>
    <dgm:pt modelId="{073D4EBC-5639-4E62-A07E-AD45015B6D79}" type="pres">
      <dgm:prSet presAssocID="{6A918DF4-B786-46DC-A1B9-A4641CC93AF0}" presName="desTx" presStyleLbl="revTx" presStyleIdx="4" presStyleCnt="7" custScaleX="142355" custLinFactNeighborX="-24803">
        <dgm:presLayoutVars/>
      </dgm:prSet>
      <dgm:spPr/>
    </dgm:pt>
    <dgm:pt modelId="{4116F9AC-5D21-4D21-8775-8B6BE7092119}" type="pres">
      <dgm:prSet presAssocID="{E9E91ADB-8E9B-42D2-9934-6BF0E8184182}" presName="sibTrans" presStyleCnt="0"/>
      <dgm:spPr/>
    </dgm:pt>
    <dgm:pt modelId="{F10AE8DC-E901-4433-B4EE-C68F8B8D48CF}" type="pres">
      <dgm:prSet presAssocID="{DA680CD9-D016-4623-8DC0-D9988A1DC0AA}" presName="compNode" presStyleCnt="0"/>
      <dgm:spPr/>
    </dgm:pt>
    <dgm:pt modelId="{90198F18-0BC8-4C47-8926-2130E1FE232C}" type="pres">
      <dgm:prSet presAssocID="{DA680CD9-D016-4623-8DC0-D9988A1DC0AA}" presName="bgRect" presStyleLbl="bgShp" presStyleIdx="3" presStyleCnt="4"/>
      <dgm:spPr/>
    </dgm:pt>
    <dgm:pt modelId="{4B472D88-3E1D-4540-B61B-2A3F47CC1989}" type="pres">
      <dgm:prSet presAssocID="{DA680CD9-D016-4623-8DC0-D9988A1DC0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B03FD961-E4BA-4864-A1F1-48E818F09F42}" type="pres">
      <dgm:prSet presAssocID="{DA680CD9-D016-4623-8DC0-D9988A1DC0AA}" presName="spaceRect" presStyleCnt="0"/>
      <dgm:spPr/>
    </dgm:pt>
    <dgm:pt modelId="{7754FBE6-E52A-4A5F-A812-EFDF8AB47232}" type="pres">
      <dgm:prSet presAssocID="{DA680CD9-D016-4623-8DC0-D9988A1DC0AA}" presName="parTx" presStyleLbl="revTx" presStyleIdx="5" presStyleCnt="7" custLinFactNeighborX="-6568" custLinFactNeighborY="2469">
        <dgm:presLayoutVars>
          <dgm:chMax val="0"/>
          <dgm:chPref val="0"/>
        </dgm:presLayoutVars>
      </dgm:prSet>
      <dgm:spPr/>
    </dgm:pt>
    <dgm:pt modelId="{C09BBE36-2F42-4519-8769-CFE9CE2A1256}" type="pres">
      <dgm:prSet presAssocID="{DA680CD9-D016-4623-8DC0-D9988A1DC0AA}" presName="desTx" presStyleLbl="revTx" presStyleIdx="6" presStyleCnt="7" custScaleX="188882">
        <dgm:presLayoutVars/>
      </dgm:prSet>
      <dgm:spPr/>
    </dgm:pt>
  </dgm:ptLst>
  <dgm:cxnLst>
    <dgm:cxn modelId="{8BEB9911-7288-47FD-829D-A66F39B1B83C}" srcId="{B677BBB4-8F7B-4F8E-BFC0-2C39FBA00069}" destId="{0F1659D4-3093-4236-8F71-268240BCABD7}" srcOrd="1" destOrd="0" parTransId="{2EB906AF-1963-47DD-9B18-A5591F4A0053}" sibTransId="{3AF484B1-6F19-4467-8176-0184CA1C7638}"/>
    <dgm:cxn modelId="{A1FCAB11-1896-4223-ACCA-521EC2C01031}" srcId="{A1E5DBC2-4C20-4C26-8C56-A227256C68D4}" destId="{DA680CD9-D016-4623-8DC0-D9988A1DC0AA}" srcOrd="3" destOrd="0" parTransId="{2AE39C9B-FCDC-4ED3-AD37-A9868431D9F8}" sibTransId="{1E01C8E8-9616-42B8-87FD-CF24BD81B437}"/>
    <dgm:cxn modelId="{01656A1E-C9C9-4EFA-914F-14301E6B5B3E}" type="presOf" srcId="{5620F0E5-81FE-4BF2-8136-1F1BA6AB84D1}" destId="{073D4EBC-5639-4E62-A07E-AD45015B6D79}" srcOrd="0" destOrd="0" presId="urn:microsoft.com/office/officeart/2018/2/layout/IconVerticalSolidList"/>
    <dgm:cxn modelId="{81125820-F23D-48F5-B050-29489EB7C6A6}" type="presOf" srcId="{67C2F3BF-5C66-4350-8709-C21DCF57FFF8}" destId="{A4D47274-0DBC-479C-A9B5-4DBD0238178B}" srcOrd="0" destOrd="0" presId="urn:microsoft.com/office/officeart/2018/2/layout/IconVerticalSolidList"/>
    <dgm:cxn modelId="{D3BE8920-1718-4951-A839-22520FB7CDBD}" type="presOf" srcId="{0F1659D4-3093-4236-8F71-268240BCABD7}" destId="{84269795-855C-4EA0-8D2A-22FB01CC9C5B}" srcOrd="0" destOrd="1" presId="urn:microsoft.com/office/officeart/2018/2/layout/IconVerticalSolidList"/>
    <dgm:cxn modelId="{A4D3C429-DC29-46CF-9883-5CEAE04C0669}" srcId="{A1E5DBC2-4C20-4C26-8C56-A227256C68D4}" destId="{67C2F3BF-5C66-4350-8709-C21DCF57FFF8}" srcOrd="0" destOrd="0" parTransId="{97686332-1CAA-492E-A1EF-C313FA8940B3}" sibTransId="{5413BAD0-EFB8-41D8-ABBD-AFC57E2A5B02}"/>
    <dgm:cxn modelId="{BE5B4637-83C8-4515-82F6-093245D72D13}" srcId="{B677BBB4-8F7B-4F8E-BFC0-2C39FBA00069}" destId="{FDADE478-56EB-4447-AA77-B7E7B877B62E}" srcOrd="0" destOrd="0" parTransId="{8E58D432-FAC1-4374-B4D6-4B252752F4CB}" sibTransId="{73826503-3ED9-4423-ABDA-86A674EE87B0}"/>
    <dgm:cxn modelId="{B6EA5163-176A-44C4-BC32-8D5422C84475}" srcId="{A1E5DBC2-4C20-4C26-8C56-A227256C68D4}" destId="{6A918DF4-B786-46DC-A1B9-A4641CC93AF0}" srcOrd="2" destOrd="0" parTransId="{D9341735-371D-4B07-A7C0-7657235993FA}" sibTransId="{E9E91ADB-8E9B-42D2-9934-6BF0E8184182}"/>
    <dgm:cxn modelId="{13743D48-7FC2-4505-8829-C28E66935F77}" srcId="{DA680CD9-D016-4623-8DC0-D9988A1DC0AA}" destId="{02CD2E75-E868-43D6-8C39-4B3C26B6ED42}" srcOrd="0" destOrd="0" parTransId="{D9EF4EFF-406D-454A-95C1-EC18F77C9BD0}" sibTransId="{75492FDD-2CDE-401F-AE6A-6B5E6AA30C2B}"/>
    <dgm:cxn modelId="{A078C751-6106-46E0-8874-0D59A4B10AC3}" srcId="{6A918DF4-B786-46DC-A1B9-A4641CC93AF0}" destId="{5620F0E5-81FE-4BF2-8136-1F1BA6AB84D1}" srcOrd="0" destOrd="0" parTransId="{DA929E7B-F280-4419-A243-EF5C73D62B8A}" sibTransId="{0994722F-B236-46E4-9FE7-7C1B538A001C}"/>
    <dgm:cxn modelId="{A9F87972-C6A5-40BA-B49A-68A2771A4AA5}" type="presOf" srcId="{65BDF2B0-3E05-4758-86AF-489E566A5855}" destId="{073D4EBC-5639-4E62-A07E-AD45015B6D79}" srcOrd="0" destOrd="1" presId="urn:microsoft.com/office/officeart/2018/2/layout/IconVerticalSolidList"/>
    <dgm:cxn modelId="{FAB4D452-EA1C-49B5-B94F-F93EF0C9BA35}" type="presOf" srcId="{B677BBB4-8F7B-4F8E-BFC0-2C39FBA00069}" destId="{B512C0A6-CE26-459B-AEA6-D69E121CAAFC}" srcOrd="0" destOrd="0" presId="urn:microsoft.com/office/officeart/2018/2/layout/IconVerticalSolidList"/>
    <dgm:cxn modelId="{F58CFA7C-7500-41C0-AFF0-4B2896070ABD}" srcId="{6A918DF4-B786-46DC-A1B9-A4641CC93AF0}" destId="{2820A1D3-984C-47EC-90EF-6E2960DA38DE}" srcOrd="2" destOrd="0" parTransId="{B200BDF7-F84E-4310-8D95-D4957F51CB12}" sibTransId="{F042EA30-C24A-44F7-A894-A2096845E79F}"/>
    <dgm:cxn modelId="{D1AC2A81-4969-4EE5-A0E3-78EA64568E63}" type="presOf" srcId="{2E5CDDF7-44C7-4303-B8E0-C90127705A36}" destId="{84269795-855C-4EA0-8D2A-22FB01CC9C5B}" srcOrd="0" destOrd="2" presId="urn:microsoft.com/office/officeart/2018/2/layout/IconVerticalSolidList"/>
    <dgm:cxn modelId="{96393E8E-BE92-438F-AB81-337D7FC532DD}" type="presOf" srcId="{FDADE478-56EB-4447-AA77-B7E7B877B62E}" destId="{84269795-855C-4EA0-8D2A-22FB01CC9C5B}" srcOrd="0" destOrd="0" presId="urn:microsoft.com/office/officeart/2018/2/layout/IconVerticalSolidList"/>
    <dgm:cxn modelId="{B65F6ECF-61A3-4E53-B2EE-89C32DFC650D}" type="presOf" srcId="{DA680CD9-D016-4623-8DC0-D9988A1DC0AA}" destId="{7754FBE6-E52A-4A5F-A812-EFDF8AB47232}" srcOrd="0" destOrd="0" presId="urn:microsoft.com/office/officeart/2018/2/layout/IconVerticalSolidList"/>
    <dgm:cxn modelId="{574AF2D7-67EC-49D4-BD26-2201E7194DD9}" srcId="{6A918DF4-B786-46DC-A1B9-A4641CC93AF0}" destId="{65BDF2B0-3E05-4758-86AF-489E566A5855}" srcOrd="1" destOrd="0" parTransId="{F550B04D-A438-4D2F-B530-5A70133D6F57}" sibTransId="{CF26DD74-FAFF-419D-BDC8-18EE4EF1A5CC}"/>
    <dgm:cxn modelId="{4B5A07DE-D929-4054-9F67-5142CDDFF1B3}" srcId="{B677BBB4-8F7B-4F8E-BFC0-2C39FBA00069}" destId="{2E5CDDF7-44C7-4303-B8E0-C90127705A36}" srcOrd="2" destOrd="0" parTransId="{AE38CC15-209B-4F29-9349-B1F0394A2073}" sibTransId="{4C1155CD-C5CC-457C-B01B-8548A7ED9AA9}"/>
    <dgm:cxn modelId="{0B5DD2E2-B386-4B63-8C13-2E1CFF5E2FB6}" srcId="{A1E5DBC2-4C20-4C26-8C56-A227256C68D4}" destId="{B677BBB4-8F7B-4F8E-BFC0-2C39FBA00069}" srcOrd="1" destOrd="0" parTransId="{FBE1BD00-4D7A-47C7-AC65-BDE65AC4033B}" sibTransId="{AB918C19-4872-4642-A314-7C16DF74D90D}"/>
    <dgm:cxn modelId="{BC7C99E6-5A64-435D-90C5-52D8334F89B5}" type="presOf" srcId="{02CD2E75-E868-43D6-8C39-4B3C26B6ED42}" destId="{C09BBE36-2F42-4519-8769-CFE9CE2A1256}" srcOrd="0" destOrd="0" presId="urn:microsoft.com/office/officeart/2018/2/layout/IconVerticalSolidList"/>
    <dgm:cxn modelId="{9B39D3EF-3BB8-4993-BC54-1891CB96C1A9}" type="presOf" srcId="{2820A1D3-984C-47EC-90EF-6E2960DA38DE}" destId="{073D4EBC-5639-4E62-A07E-AD45015B6D79}" srcOrd="0" destOrd="2" presId="urn:microsoft.com/office/officeart/2018/2/layout/IconVerticalSolidList"/>
    <dgm:cxn modelId="{AB2A36FB-005F-4394-B440-D68340BCAAC2}" type="presOf" srcId="{6A918DF4-B786-46DC-A1B9-A4641CC93AF0}" destId="{C655902F-38FF-4B41-AF00-BF881E8F7C70}" srcOrd="0" destOrd="0" presId="urn:microsoft.com/office/officeart/2018/2/layout/IconVerticalSolidList"/>
    <dgm:cxn modelId="{853985FD-4A8B-414C-A471-724B357B40A7}" type="presOf" srcId="{A1E5DBC2-4C20-4C26-8C56-A227256C68D4}" destId="{CB90873C-9EE1-4750-BA35-D7832703CE85}" srcOrd="0" destOrd="0" presId="urn:microsoft.com/office/officeart/2018/2/layout/IconVerticalSolidList"/>
    <dgm:cxn modelId="{135BF7BA-6717-401F-95A6-7E98A9B2959C}" type="presParOf" srcId="{CB90873C-9EE1-4750-BA35-D7832703CE85}" destId="{299778AC-96AB-45CB-A19E-E8104D1083F8}" srcOrd="0" destOrd="0" presId="urn:microsoft.com/office/officeart/2018/2/layout/IconVerticalSolidList"/>
    <dgm:cxn modelId="{95E13EF5-20AD-463C-895D-73DD781EDA35}" type="presParOf" srcId="{299778AC-96AB-45CB-A19E-E8104D1083F8}" destId="{1E6D9910-6C27-4C0C-A4F6-E0A02531CD4D}" srcOrd="0" destOrd="0" presId="urn:microsoft.com/office/officeart/2018/2/layout/IconVerticalSolidList"/>
    <dgm:cxn modelId="{2F9F18DB-B4C5-4509-8CD5-B6603C9AFEFC}" type="presParOf" srcId="{299778AC-96AB-45CB-A19E-E8104D1083F8}" destId="{A902C79F-FA47-4AFC-B682-581DBB4B600C}" srcOrd="1" destOrd="0" presId="urn:microsoft.com/office/officeart/2018/2/layout/IconVerticalSolidList"/>
    <dgm:cxn modelId="{97608490-B2FC-4B3A-BA94-817A4F457C14}" type="presParOf" srcId="{299778AC-96AB-45CB-A19E-E8104D1083F8}" destId="{5C14BB15-5B48-4A7D-B322-DDD044BEA7EC}" srcOrd="2" destOrd="0" presId="urn:microsoft.com/office/officeart/2018/2/layout/IconVerticalSolidList"/>
    <dgm:cxn modelId="{DA8FD98F-C11F-4632-A4F3-8207D12E3940}" type="presParOf" srcId="{299778AC-96AB-45CB-A19E-E8104D1083F8}" destId="{A4D47274-0DBC-479C-A9B5-4DBD0238178B}" srcOrd="3" destOrd="0" presId="urn:microsoft.com/office/officeart/2018/2/layout/IconVerticalSolidList"/>
    <dgm:cxn modelId="{A5A36FDB-8769-4469-A519-B5CD0B9ECE19}" type="presParOf" srcId="{CB90873C-9EE1-4750-BA35-D7832703CE85}" destId="{6074EB35-E80C-4FA4-A59F-3D325D19CC83}" srcOrd="1" destOrd="0" presId="urn:microsoft.com/office/officeart/2018/2/layout/IconVerticalSolidList"/>
    <dgm:cxn modelId="{C7CD1046-71CB-4729-88D5-C76557391C43}" type="presParOf" srcId="{CB90873C-9EE1-4750-BA35-D7832703CE85}" destId="{CCA4AC3F-C1D5-4091-9382-A1D95FC27419}" srcOrd="2" destOrd="0" presId="urn:microsoft.com/office/officeart/2018/2/layout/IconVerticalSolidList"/>
    <dgm:cxn modelId="{EB439180-54BA-4FFB-BAD3-76F1AF107B17}" type="presParOf" srcId="{CCA4AC3F-C1D5-4091-9382-A1D95FC27419}" destId="{184981F5-C51A-468E-B754-E74B0EFFDC7E}" srcOrd="0" destOrd="0" presId="urn:microsoft.com/office/officeart/2018/2/layout/IconVerticalSolidList"/>
    <dgm:cxn modelId="{9582F749-0B2F-43AC-81AB-864F2CF105E9}" type="presParOf" srcId="{CCA4AC3F-C1D5-4091-9382-A1D95FC27419}" destId="{11695142-92E2-4FEF-BB97-22250CEB09D1}" srcOrd="1" destOrd="0" presId="urn:microsoft.com/office/officeart/2018/2/layout/IconVerticalSolidList"/>
    <dgm:cxn modelId="{40413860-B2F2-4A11-8931-07643C9CE518}" type="presParOf" srcId="{CCA4AC3F-C1D5-4091-9382-A1D95FC27419}" destId="{0D5913B5-3E6C-4F27-B048-18ED5008920F}" srcOrd="2" destOrd="0" presId="urn:microsoft.com/office/officeart/2018/2/layout/IconVerticalSolidList"/>
    <dgm:cxn modelId="{4562B2A8-8FE5-46B3-B647-CBBC71A3F9F7}" type="presParOf" srcId="{CCA4AC3F-C1D5-4091-9382-A1D95FC27419}" destId="{B512C0A6-CE26-459B-AEA6-D69E121CAAFC}" srcOrd="3" destOrd="0" presId="urn:microsoft.com/office/officeart/2018/2/layout/IconVerticalSolidList"/>
    <dgm:cxn modelId="{A9D1AFBC-31F0-4D3D-966A-FD8E99D4DD18}" type="presParOf" srcId="{CCA4AC3F-C1D5-4091-9382-A1D95FC27419}" destId="{84269795-855C-4EA0-8D2A-22FB01CC9C5B}" srcOrd="4" destOrd="0" presId="urn:microsoft.com/office/officeart/2018/2/layout/IconVerticalSolidList"/>
    <dgm:cxn modelId="{758B4001-77C0-4A9E-86D0-1ED6A2FA799F}" type="presParOf" srcId="{CB90873C-9EE1-4750-BA35-D7832703CE85}" destId="{ACA05652-D3D2-4902-BF24-D9EE735D970F}" srcOrd="3" destOrd="0" presId="urn:microsoft.com/office/officeart/2018/2/layout/IconVerticalSolidList"/>
    <dgm:cxn modelId="{CC69E665-8AB0-4086-A347-51E2D100412B}" type="presParOf" srcId="{CB90873C-9EE1-4750-BA35-D7832703CE85}" destId="{0EA2A857-A17F-42AC-A46F-8C77E76ADC3D}" srcOrd="4" destOrd="0" presId="urn:microsoft.com/office/officeart/2018/2/layout/IconVerticalSolidList"/>
    <dgm:cxn modelId="{0467389B-E0F0-4767-9FA9-95463F4C7ED9}" type="presParOf" srcId="{0EA2A857-A17F-42AC-A46F-8C77E76ADC3D}" destId="{DE45B8B0-3145-4125-B4A4-B71AA02A3BDF}" srcOrd="0" destOrd="0" presId="urn:microsoft.com/office/officeart/2018/2/layout/IconVerticalSolidList"/>
    <dgm:cxn modelId="{0820162C-EAD1-4F35-9E4E-96FC573A5D8D}" type="presParOf" srcId="{0EA2A857-A17F-42AC-A46F-8C77E76ADC3D}" destId="{0CA20A2D-A2F8-4B1E-8CF1-F2CE3EC96B49}" srcOrd="1" destOrd="0" presId="urn:microsoft.com/office/officeart/2018/2/layout/IconVerticalSolidList"/>
    <dgm:cxn modelId="{5185872A-BB30-4FD5-BBBE-4CE8C04462B6}" type="presParOf" srcId="{0EA2A857-A17F-42AC-A46F-8C77E76ADC3D}" destId="{C2B09E00-2F8E-47CB-8DDB-3C16A4565E11}" srcOrd="2" destOrd="0" presId="urn:microsoft.com/office/officeart/2018/2/layout/IconVerticalSolidList"/>
    <dgm:cxn modelId="{A3C75D61-F8B6-471F-917E-3C48A92BCF16}" type="presParOf" srcId="{0EA2A857-A17F-42AC-A46F-8C77E76ADC3D}" destId="{C655902F-38FF-4B41-AF00-BF881E8F7C70}" srcOrd="3" destOrd="0" presId="urn:microsoft.com/office/officeart/2018/2/layout/IconVerticalSolidList"/>
    <dgm:cxn modelId="{78A100B0-6E3B-4496-82A3-2261C0B184A4}" type="presParOf" srcId="{0EA2A857-A17F-42AC-A46F-8C77E76ADC3D}" destId="{073D4EBC-5639-4E62-A07E-AD45015B6D79}" srcOrd="4" destOrd="0" presId="urn:microsoft.com/office/officeart/2018/2/layout/IconVerticalSolidList"/>
    <dgm:cxn modelId="{5B9F184D-3B4C-48E6-9088-58C607250891}" type="presParOf" srcId="{CB90873C-9EE1-4750-BA35-D7832703CE85}" destId="{4116F9AC-5D21-4D21-8775-8B6BE7092119}" srcOrd="5" destOrd="0" presId="urn:microsoft.com/office/officeart/2018/2/layout/IconVerticalSolidList"/>
    <dgm:cxn modelId="{149F41AC-AAF7-4E4F-A510-6060DCDDEF28}" type="presParOf" srcId="{CB90873C-9EE1-4750-BA35-D7832703CE85}" destId="{F10AE8DC-E901-4433-B4EE-C68F8B8D48CF}" srcOrd="6" destOrd="0" presId="urn:microsoft.com/office/officeart/2018/2/layout/IconVerticalSolidList"/>
    <dgm:cxn modelId="{BA993FA8-78BC-4D6D-B4EC-8986FAE6B5AE}" type="presParOf" srcId="{F10AE8DC-E901-4433-B4EE-C68F8B8D48CF}" destId="{90198F18-0BC8-4C47-8926-2130E1FE232C}" srcOrd="0" destOrd="0" presId="urn:microsoft.com/office/officeart/2018/2/layout/IconVerticalSolidList"/>
    <dgm:cxn modelId="{DA017C03-6EAA-4C5D-A959-7533190FF86C}" type="presParOf" srcId="{F10AE8DC-E901-4433-B4EE-C68F8B8D48CF}" destId="{4B472D88-3E1D-4540-B61B-2A3F47CC1989}" srcOrd="1" destOrd="0" presId="urn:microsoft.com/office/officeart/2018/2/layout/IconVerticalSolidList"/>
    <dgm:cxn modelId="{46D76CC8-BD15-4343-B518-D9F06EB5BD37}" type="presParOf" srcId="{F10AE8DC-E901-4433-B4EE-C68F8B8D48CF}" destId="{B03FD961-E4BA-4864-A1F1-48E818F09F42}" srcOrd="2" destOrd="0" presId="urn:microsoft.com/office/officeart/2018/2/layout/IconVerticalSolidList"/>
    <dgm:cxn modelId="{65CB2044-65DF-477C-AAE4-073400D5485A}" type="presParOf" srcId="{F10AE8DC-E901-4433-B4EE-C68F8B8D48CF}" destId="{7754FBE6-E52A-4A5F-A812-EFDF8AB47232}" srcOrd="3" destOrd="0" presId="urn:microsoft.com/office/officeart/2018/2/layout/IconVerticalSolidList"/>
    <dgm:cxn modelId="{2164176B-C063-4945-999F-7180A8F1D1CE}" type="presParOf" srcId="{F10AE8DC-E901-4433-B4EE-C68F8B8D48CF}" destId="{C09BBE36-2F42-4519-8769-CFE9CE2A1256}"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7F63A7-63F5-4F4B-894F-291D5D1DAEF9}"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71BA0A9E-9854-4459-9C88-4F75F2649733}">
      <dgm:prSet custT="1"/>
      <dgm:spPr>
        <a:solidFill>
          <a:schemeClr val="accent1"/>
        </a:solidFill>
      </dgm:spPr>
      <dgm:t>
        <a:bodyPr/>
        <a:lstStyle/>
        <a:p>
          <a:r>
            <a:rPr lang="en-US" sz="1400" b="1" u="none" dirty="0">
              <a:solidFill>
                <a:schemeClr val="bg1"/>
              </a:solidFill>
            </a:rPr>
            <a:t>Prenatal Stress Lab  </a:t>
          </a:r>
        </a:p>
        <a:p>
          <a:r>
            <a:rPr lang="en-US" sz="1400" dirty="0">
              <a:solidFill>
                <a:schemeClr val="bg1"/>
              </a:solidFill>
            </a:rPr>
            <a:t>Dr. Levendosky</a:t>
          </a:r>
        </a:p>
      </dgm:t>
    </dgm:pt>
    <dgm:pt modelId="{B342E691-6382-4B0F-A0ED-32AB9F9CCD3B}" type="parTrans" cxnId="{15135628-84A7-4F1D-93DB-19304E718643}">
      <dgm:prSet/>
      <dgm:spPr/>
      <dgm:t>
        <a:bodyPr/>
        <a:lstStyle/>
        <a:p>
          <a:endParaRPr lang="en-US" sz="2000">
            <a:solidFill>
              <a:schemeClr val="bg1"/>
            </a:solidFill>
          </a:endParaRPr>
        </a:p>
      </dgm:t>
    </dgm:pt>
    <dgm:pt modelId="{7E6E2367-678C-4E81-BD54-7A304A4651E5}" type="sibTrans" cxnId="{15135628-84A7-4F1D-93DB-19304E718643}">
      <dgm:prSet/>
      <dgm:spPr/>
      <dgm:t>
        <a:bodyPr/>
        <a:lstStyle/>
        <a:p>
          <a:endParaRPr lang="en-US" sz="2000">
            <a:solidFill>
              <a:schemeClr val="bg1"/>
            </a:solidFill>
          </a:endParaRPr>
        </a:p>
      </dgm:t>
    </dgm:pt>
    <dgm:pt modelId="{81738D41-7853-4889-88BF-221A4CA96EBF}">
      <dgm:prSet custT="1"/>
      <dgm:spPr>
        <a:solidFill>
          <a:schemeClr val="accent5">
            <a:lumMod val="40000"/>
            <a:lumOff val="60000"/>
          </a:schemeClr>
        </a:solidFill>
      </dgm:spPr>
      <dgm:t>
        <a:bodyPr/>
        <a:lstStyle/>
        <a:p>
          <a:r>
            <a:rPr lang="en-US" sz="1400" b="1" u="none" dirty="0">
              <a:solidFill>
                <a:schemeClr val="bg1"/>
              </a:solidFill>
            </a:rPr>
            <a:t>Clinical Psychophysiology Lab </a:t>
          </a:r>
        </a:p>
        <a:p>
          <a:r>
            <a:rPr lang="en-US" sz="1400" dirty="0">
              <a:solidFill>
                <a:schemeClr val="bg1"/>
              </a:solidFill>
            </a:rPr>
            <a:t>Dr. Moser</a:t>
          </a:r>
        </a:p>
      </dgm:t>
    </dgm:pt>
    <dgm:pt modelId="{2E6BD853-4A0D-4DCB-99E9-0DC011185AF5}" type="parTrans" cxnId="{B1E3F73A-CF3B-4774-B673-C03EC01E61BF}">
      <dgm:prSet/>
      <dgm:spPr/>
      <dgm:t>
        <a:bodyPr/>
        <a:lstStyle/>
        <a:p>
          <a:endParaRPr lang="en-US" sz="2000">
            <a:solidFill>
              <a:schemeClr val="bg1"/>
            </a:solidFill>
          </a:endParaRPr>
        </a:p>
      </dgm:t>
    </dgm:pt>
    <dgm:pt modelId="{E4CFDAA7-E291-4C0D-A1F0-F65C8BDD1B30}" type="sibTrans" cxnId="{B1E3F73A-CF3B-4774-B673-C03EC01E61BF}">
      <dgm:prSet/>
      <dgm:spPr/>
      <dgm:t>
        <a:bodyPr/>
        <a:lstStyle/>
        <a:p>
          <a:endParaRPr lang="en-US" sz="2000">
            <a:solidFill>
              <a:schemeClr val="bg1"/>
            </a:solidFill>
          </a:endParaRPr>
        </a:p>
      </dgm:t>
    </dgm:pt>
    <dgm:pt modelId="{A47A265E-EC21-40DF-ACE6-2A07889AB9C9}">
      <dgm:prSet custT="1"/>
      <dgm:spPr>
        <a:solidFill>
          <a:schemeClr val="accent5">
            <a:lumMod val="40000"/>
            <a:lumOff val="60000"/>
          </a:schemeClr>
        </a:solidFill>
      </dgm:spPr>
      <dgm:t>
        <a:bodyPr/>
        <a:lstStyle/>
        <a:p>
          <a:r>
            <a:rPr lang="en-US" sz="1400" b="1" u="none" dirty="0">
              <a:solidFill>
                <a:schemeClr val="bg1"/>
              </a:solidFill>
            </a:rPr>
            <a:t>Autism Research Lab </a:t>
          </a:r>
        </a:p>
        <a:p>
          <a:r>
            <a:rPr lang="en-US" sz="1400" dirty="0">
              <a:solidFill>
                <a:schemeClr val="bg1"/>
              </a:solidFill>
            </a:rPr>
            <a:t>Dr. Ingersoll </a:t>
          </a:r>
        </a:p>
      </dgm:t>
    </dgm:pt>
    <dgm:pt modelId="{49854C88-21FD-4E94-AEC2-152939A0CB74}" type="parTrans" cxnId="{94BA0E75-B719-4BE8-AAC8-0806BCDD228E}">
      <dgm:prSet/>
      <dgm:spPr/>
      <dgm:t>
        <a:bodyPr/>
        <a:lstStyle/>
        <a:p>
          <a:endParaRPr lang="en-US" sz="2000">
            <a:solidFill>
              <a:schemeClr val="bg1"/>
            </a:solidFill>
          </a:endParaRPr>
        </a:p>
      </dgm:t>
    </dgm:pt>
    <dgm:pt modelId="{B7FFE46A-A4AC-4A96-BF46-D2BE5DB4B5FB}" type="sibTrans" cxnId="{94BA0E75-B719-4BE8-AAC8-0806BCDD228E}">
      <dgm:prSet/>
      <dgm:spPr/>
      <dgm:t>
        <a:bodyPr/>
        <a:lstStyle/>
        <a:p>
          <a:endParaRPr lang="en-US" sz="2000">
            <a:solidFill>
              <a:schemeClr val="bg1"/>
            </a:solidFill>
          </a:endParaRPr>
        </a:p>
      </dgm:t>
    </dgm:pt>
    <dgm:pt modelId="{F1B5F409-01BB-4B88-A285-3B19FF94AE59}">
      <dgm:prSet custT="1"/>
      <dgm:spPr>
        <a:solidFill>
          <a:schemeClr val="accent1"/>
        </a:solidFill>
      </dgm:spPr>
      <dgm:t>
        <a:bodyPr/>
        <a:lstStyle/>
        <a:p>
          <a:r>
            <a:rPr lang="en-US" sz="1400" b="1" dirty="0">
              <a:solidFill>
                <a:schemeClr val="bg1"/>
              </a:solidFill>
            </a:rPr>
            <a:t>Klump Lab</a:t>
          </a:r>
        </a:p>
        <a:p>
          <a:r>
            <a:rPr lang="en-US" sz="1400" b="0" dirty="0">
              <a:solidFill>
                <a:schemeClr val="bg1"/>
              </a:solidFill>
            </a:rPr>
            <a:t>Dr. Klump</a:t>
          </a:r>
        </a:p>
      </dgm:t>
    </dgm:pt>
    <dgm:pt modelId="{E0338152-D84B-4FFA-9D1D-98A8D7541295}" type="parTrans" cxnId="{0182FBC0-00AA-4205-8320-AAA0A63DBDAA}">
      <dgm:prSet/>
      <dgm:spPr/>
      <dgm:t>
        <a:bodyPr/>
        <a:lstStyle/>
        <a:p>
          <a:endParaRPr lang="en-US" sz="2000">
            <a:solidFill>
              <a:schemeClr val="bg1"/>
            </a:solidFill>
          </a:endParaRPr>
        </a:p>
      </dgm:t>
    </dgm:pt>
    <dgm:pt modelId="{A2778799-6E3A-4CB5-A1B4-1E171182CEF1}" type="sibTrans" cxnId="{0182FBC0-00AA-4205-8320-AAA0A63DBDAA}">
      <dgm:prSet/>
      <dgm:spPr/>
      <dgm:t>
        <a:bodyPr/>
        <a:lstStyle/>
        <a:p>
          <a:endParaRPr lang="en-US" sz="2000">
            <a:solidFill>
              <a:schemeClr val="bg1"/>
            </a:solidFill>
          </a:endParaRPr>
        </a:p>
      </dgm:t>
    </dgm:pt>
    <dgm:pt modelId="{7ABC40C0-1A88-4E6A-8429-1725964DD7F5}">
      <dgm:prSet custT="1"/>
      <dgm:spPr>
        <a:solidFill>
          <a:schemeClr val="accent5">
            <a:lumMod val="40000"/>
            <a:lumOff val="60000"/>
          </a:schemeClr>
        </a:solidFill>
      </dgm:spPr>
      <dgm:t>
        <a:bodyPr/>
        <a:lstStyle/>
        <a:p>
          <a:r>
            <a:rPr lang="en-US" sz="1400" b="1" u="none" dirty="0">
              <a:solidFill>
                <a:schemeClr val="bg1"/>
              </a:solidFill>
            </a:rPr>
            <a:t>Clinical Neuroscience Lab</a:t>
          </a:r>
        </a:p>
        <a:p>
          <a:r>
            <a:rPr lang="en-US" sz="1400" dirty="0">
              <a:solidFill>
                <a:schemeClr val="bg1"/>
              </a:solidFill>
            </a:rPr>
            <a:t>Dr. Thakkar</a:t>
          </a:r>
        </a:p>
      </dgm:t>
    </dgm:pt>
    <dgm:pt modelId="{9E9620E4-DBC7-44D4-A22B-494D733DA5BB}" type="parTrans" cxnId="{B6CD7807-8653-4E88-B1C6-42BFCFAEEDD5}">
      <dgm:prSet/>
      <dgm:spPr/>
      <dgm:t>
        <a:bodyPr/>
        <a:lstStyle/>
        <a:p>
          <a:endParaRPr lang="en-US" sz="2000">
            <a:solidFill>
              <a:schemeClr val="bg1"/>
            </a:solidFill>
          </a:endParaRPr>
        </a:p>
      </dgm:t>
    </dgm:pt>
    <dgm:pt modelId="{56B33094-BBF7-4BD1-A954-9BBF0482FD2D}" type="sibTrans" cxnId="{B6CD7807-8653-4E88-B1C6-42BFCFAEEDD5}">
      <dgm:prSet/>
      <dgm:spPr/>
      <dgm:t>
        <a:bodyPr/>
        <a:lstStyle/>
        <a:p>
          <a:endParaRPr lang="en-US" sz="2000">
            <a:solidFill>
              <a:schemeClr val="bg1"/>
            </a:solidFill>
          </a:endParaRPr>
        </a:p>
      </dgm:t>
    </dgm:pt>
    <dgm:pt modelId="{60F4B6A8-1A01-4B8E-B104-6E0FD01C9623}">
      <dgm:prSet custT="1"/>
      <dgm:spPr>
        <a:solidFill>
          <a:schemeClr val="accent5">
            <a:lumMod val="40000"/>
            <a:lumOff val="60000"/>
          </a:schemeClr>
        </a:solidFill>
      </dgm:spPr>
      <dgm:t>
        <a:bodyPr/>
        <a:lstStyle/>
        <a:p>
          <a:r>
            <a:rPr lang="en-US" sz="1400" b="1" i="0" u="none" dirty="0">
              <a:solidFill>
                <a:schemeClr val="bg1"/>
              </a:solidFill>
            </a:rPr>
            <a:t>Accessing Community Treatments (ACT) Lab  </a:t>
          </a:r>
        </a:p>
        <a:p>
          <a:r>
            <a:rPr lang="en-US" sz="1400" dirty="0">
              <a:solidFill>
                <a:schemeClr val="bg1"/>
              </a:solidFill>
            </a:rPr>
            <a:t>Dr. </a:t>
          </a:r>
          <a:r>
            <a:rPr lang="en-US" sz="1400" dirty="0" err="1">
              <a:solidFill>
                <a:schemeClr val="bg1"/>
              </a:solidFill>
            </a:rPr>
            <a:t>Drahota</a:t>
          </a:r>
          <a:endParaRPr lang="en-US" sz="1400" dirty="0">
            <a:solidFill>
              <a:schemeClr val="bg1"/>
            </a:solidFill>
          </a:endParaRPr>
        </a:p>
      </dgm:t>
    </dgm:pt>
    <dgm:pt modelId="{87EFE47D-2B70-453E-B504-B8FEAF5DC52F}" type="parTrans" cxnId="{787C25F2-575E-49EE-8B2F-3DFB9CF2D805}">
      <dgm:prSet/>
      <dgm:spPr/>
      <dgm:t>
        <a:bodyPr/>
        <a:lstStyle/>
        <a:p>
          <a:endParaRPr lang="en-US" sz="2000">
            <a:solidFill>
              <a:schemeClr val="bg1"/>
            </a:solidFill>
          </a:endParaRPr>
        </a:p>
      </dgm:t>
    </dgm:pt>
    <dgm:pt modelId="{C087A9A0-4401-46E4-8B77-CE741B44826D}" type="sibTrans" cxnId="{787C25F2-575E-49EE-8B2F-3DFB9CF2D805}">
      <dgm:prSet/>
      <dgm:spPr/>
      <dgm:t>
        <a:bodyPr/>
        <a:lstStyle/>
        <a:p>
          <a:endParaRPr lang="en-US" sz="2000">
            <a:solidFill>
              <a:schemeClr val="bg1"/>
            </a:solidFill>
          </a:endParaRPr>
        </a:p>
      </dgm:t>
    </dgm:pt>
    <dgm:pt modelId="{0F349FAB-5789-A94E-9B61-53C667C163CE}">
      <dgm:prSet custT="1"/>
      <dgm:spPr>
        <a:solidFill>
          <a:schemeClr val="accent1"/>
        </a:solidFill>
      </dgm:spPr>
      <dgm:t>
        <a:bodyPr/>
        <a:lstStyle/>
        <a:p>
          <a:r>
            <a:rPr lang="en-US" sz="1400" b="1" dirty="0">
              <a:solidFill>
                <a:schemeClr val="bg1"/>
              </a:solidFill>
            </a:rPr>
            <a:t>ARISE Research Lab</a:t>
          </a:r>
        </a:p>
        <a:p>
          <a:r>
            <a:rPr lang="en-US" sz="1400" dirty="0">
              <a:solidFill>
                <a:schemeClr val="bg1"/>
              </a:solidFill>
            </a:rPr>
            <a:t>Dr. Burnette</a:t>
          </a:r>
        </a:p>
      </dgm:t>
    </dgm:pt>
    <dgm:pt modelId="{1BECC7ED-16AB-5443-927C-6EC6820C899B}" type="parTrans" cxnId="{D7FB6A70-DECC-8D4C-A036-A1520B24C352}">
      <dgm:prSet/>
      <dgm:spPr/>
      <dgm:t>
        <a:bodyPr/>
        <a:lstStyle/>
        <a:p>
          <a:endParaRPr lang="en-US" sz="2000">
            <a:solidFill>
              <a:schemeClr val="bg1"/>
            </a:solidFill>
          </a:endParaRPr>
        </a:p>
      </dgm:t>
    </dgm:pt>
    <dgm:pt modelId="{BD01F526-91C3-9F42-BAFF-88DA35DA25E3}" type="sibTrans" cxnId="{D7FB6A70-DECC-8D4C-A036-A1520B24C352}">
      <dgm:prSet/>
      <dgm:spPr/>
      <dgm:t>
        <a:bodyPr/>
        <a:lstStyle/>
        <a:p>
          <a:endParaRPr lang="en-US" sz="2000">
            <a:solidFill>
              <a:schemeClr val="bg1"/>
            </a:solidFill>
          </a:endParaRPr>
        </a:p>
      </dgm:t>
    </dgm:pt>
    <dgm:pt modelId="{647E7139-39B5-4B1B-9FFB-AED95C496B23}">
      <dgm:prSet custT="1"/>
      <dgm:spPr>
        <a:solidFill>
          <a:schemeClr val="accent1"/>
        </a:solidFill>
      </dgm:spPr>
      <dgm:t>
        <a:bodyPr/>
        <a:lstStyle/>
        <a:p>
          <a:r>
            <a:rPr lang="en-US" sz="1400" b="1" dirty="0">
              <a:solidFill>
                <a:schemeClr val="bg1"/>
              </a:solidFill>
            </a:rPr>
            <a:t>Risk, Resilience, and Recovery Lab</a:t>
          </a:r>
        </a:p>
        <a:p>
          <a:r>
            <a:rPr lang="en-US" sz="1400" dirty="0">
              <a:solidFill>
                <a:schemeClr val="bg1"/>
              </a:solidFill>
            </a:rPr>
            <a:t>Dr. Cowan</a:t>
          </a:r>
        </a:p>
      </dgm:t>
    </dgm:pt>
    <dgm:pt modelId="{7F6EAB3D-B011-4D26-95A6-08024B84F1AA}" type="parTrans" cxnId="{8FA76E33-9E7F-45C0-BD49-B667C67C17BF}">
      <dgm:prSet/>
      <dgm:spPr/>
      <dgm:t>
        <a:bodyPr/>
        <a:lstStyle/>
        <a:p>
          <a:endParaRPr lang="en-US"/>
        </a:p>
      </dgm:t>
    </dgm:pt>
    <dgm:pt modelId="{2F2E7152-628E-45D6-88B2-465FC4B454D5}" type="sibTrans" cxnId="{8FA76E33-9E7F-45C0-BD49-B667C67C17BF}">
      <dgm:prSet/>
      <dgm:spPr/>
      <dgm:t>
        <a:bodyPr/>
        <a:lstStyle/>
        <a:p>
          <a:endParaRPr lang="en-US"/>
        </a:p>
      </dgm:t>
    </dgm:pt>
    <dgm:pt modelId="{AD2EFCEF-9E14-4A81-AC55-19A2DFEB7556}">
      <dgm:prSet custT="1"/>
      <dgm:spPr>
        <a:solidFill>
          <a:schemeClr val="accent1"/>
        </a:solidFill>
      </dgm:spPr>
      <dgm:t>
        <a:bodyPr/>
        <a:lstStyle/>
        <a:p>
          <a:r>
            <a:rPr lang="en-US" sz="1400" b="1" dirty="0">
              <a:solidFill>
                <a:schemeClr val="bg1"/>
              </a:solidFill>
            </a:rPr>
            <a:t>Burt Lab</a:t>
          </a:r>
        </a:p>
        <a:p>
          <a:r>
            <a:rPr lang="en-US" sz="1400" b="0" dirty="0">
              <a:solidFill>
                <a:schemeClr val="bg1"/>
              </a:solidFill>
            </a:rPr>
            <a:t>Dr. Burt</a:t>
          </a:r>
        </a:p>
      </dgm:t>
    </dgm:pt>
    <dgm:pt modelId="{589F8517-FD64-4BB1-912A-D8B7620DB995}" type="parTrans" cxnId="{4A98DFE5-52C0-43FD-A399-451E21CE3C78}">
      <dgm:prSet/>
      <dgm:spPr/>
      <dgm:t>
        <a:bodyPr/>
        <a:lstStyle/>
        <a:p>
          <a:endParaRPr lang="en-US"/>
        </a:p>
      </dgm:t>
    </dgm:pt>
    <dgm:pt modelId="{C434F148-0023-4453-9F1C-F5FFC4EF993E}" type="sibTrans" cxnId="{4A98DFE5-52C0-43FD-A399-451E21CE3C78}">
      <dgm:prSet/>
      <dgm:spPr/>
      <dgm:t>
        <a:bodyPr/>
        <a:lstStyle/>
        <a:p>
          <a:endParaRPr lang="en-US"/>
        </a:p>
      </dgm:t>
    </dgm:pt>
    <dgm:pt modelId="{6FFC6B4C-69A4-7946-8873-B417E1F86FEB}" type="pres">
      <dgm:prSet presAssocID="{F57F63A7-63F5-4F4B-894F-291D5D1DAEF9}" presName="diagram" presStyleCnt="0">
        <dgm:presLayoutVars>
          <dgm:dir/>
          <dgm:resizeHandles val="exact"/>
        </dgm:presLayoutVars>
      </dgm:prSet>
      <dgm:spPr/>
    </dgm:pt>
    <dgm:pt modelId="{2EE9B74D-BAF4-6C42-B814-B3784097360D}" type="pres">
      <dgm:prSet presAssocID="{71BA0A9E-9854-4459-9C88-4F75F2649733}" presName="node" presStyleLbl="node1" presStyleIdx="0" presStyleCnt="9">
        <dgm:presLayoutVars>
          <dgm:bulletEnabled val="1"/>
        </dgm:presLayoutVars>
      </dgm:prSet>
      <dgm:spPr/>
    </dgm:pt>
    <dgm:pt modelId="{87A108E9-AD31-DB48-ABBB-B73E83C01A06}" type="pres">
      <dgm:prSet presAssocID="{7E6E2367-678C-4E81-BD54-7A304A4651E5}" presName="sibTrans" presStyleCnt="0"/>
      <dgm:spPr/>
    </dgm:pt>
    <dgm:pt modelId="{79BFEB71-E60A-A741-92A1-5A59BD189AB1}" type="pres">
      <dgm:prSet presAssocID="{81738D41-7853-4889-88BF-221A4CA96EBF}" presName="node" presStyleLbl="node1" presStyleIdx="1" presStyleCnt="9" custScaleX="101381">
        <dgm:presLayoutVars>
          <dgm:bulletEnabled val="1"/>
        </dgm:presLayoutVars>
      </dgm:prSet>
      <dgm:spPr/>
    </dgm:pt>
    <dgm:pt modelId="{76A02F2A-3472-1849-AA5A-9559B1A5E059}" type="pres">
      <dgm:prSet presAssocID="{E4CFDAA7-E291-4C0D-A1F0-F65C8BDD1B30}" presName="sibTrans" presStyleCnt="0"/>
      <dgm:spPr/>
    </dgm:pt>
    <dgm:pt modelId="{7E333621-4C68-3048-A1FC-97E653C69B74}" type="pres">
      <dgm:prSet presAssocID="{A47A265E-EC21-40DF-ACE6-2A07889AB9C9}" presName="node" presStyleLbl="node1" presStyleIdx="2" presStyleCnt="9">
        <dgm:presLayoutVars>
          <dgm:bulletEnabled val="1"/>
        </dgm:presLayoutVars>
      </dgm:prSet>
      <dgm:spPr/>
    </dgm:pt>
    <dgm:pt modelId="{9D43EFBF-C288-A742-A142-B31F2D6B3450}" type="pres">
      <dgm:prSet presAssocID="{B7FFE46A-A4AC-4A96-BF46-D2BE5DB4B5FB}" presName="sibTrans" presStyleCnt="0"/>
      <dgm:spPr/>
    </dgm:pt>
    <dgm:pt modelId="{8AD7EB6A-7BB7-C548-9110-F111B3D42A87}" type="pres">
      <dgm:prSet presAssocID="{F1B5F409-01BB-4B88-A285-3B19FF94AE59}" presName="node" presStyleLbl="node1" presStyleIdx="3" presStyleCnt="9">
        <dgm:presLayoutVars>
          <dgm:bulletEnabled val="1"/>
        </dgm:presLayoutVars>
      </dgm:prSet>
      <dgm:spPr/>
    </dgm:pt>
    <dgm:pt modelId="{0051D922-AD85-FE4B-817E-A1E328DF6CA5}" type="pres">
      <dgm:prSet presAssocID="{A2778799-6E3A-4CB5-A1B4-1E171182CEF1}" presName="sibTrans" presStyleCnt="0"/>
      <dgm:spPr/>
    </dgm:pt>
    <dgm:pt modelId="{6EFCA8C5-9F02-4F90-817F-4486CA6A5D80}" type="pres">
      <dgm:prSet presAssocID="{AD2EFCEF-9E14-4A81-AC55-19A2DFEB7556}" presName="node" presStyleLbl="node1" presStyleIdx="4" presStyleCnt="9">
        <dgm:presLayoutVars>
          <dgm:bulletEnabled val="1"/>
        </dgm:presLayoutVars>
      </dgm:prSet>
      <dgm:spPr/>
    </dgm:pt>
    <dgm:pt modelId="{AA3A4445-CB07-4F15-9BC2-88202242D323}" type="pres">
      <dgm:prSet presAssocID="{C434F148-0023-4453-9F1C-F5FFC4EF993E}" presName="sibTrans" presStyleCnt="0"/>
      <dgm:spPr/>
    </dgm:pt>
    <dgm:pt modelId="{3FE33617-0675-FE44-8EA5-A5AC49418C90}" type="pres">
      <dgm:prSet presAssocID="{7ABC40C0-1A88-4E6A-8429-1725964DD7F5}" presName="node" presStyleLbl="node1" presStyleIdx="5" presStyleCnt="9">
        <dgm:presLayoutVars>
          <dgm:bulletEnabled val="1"/>
        </dgm:presLayoutVars>
      </dgm:prSet>
      <dgm:spPr/>
    </dgm:pt>
    <dgm:pt modelId="{838FC7BB-E7C2-1947-B74E-5B16E24E4E89}" type="pres">
      <dgm:prSet presAssocID="{56B33094-BBF7-4BD1-A954-9BBF0482FD2D}" presName="sibTrans" presStyleCnt="0"/>
      <dgm:spPr/>
    </dgm:pt>
    <dgm:pt modelId="{23BF210C-4AF9-9145-89BF-9F4F2394A76B}" type="pres">
      <dgm:prSet presAssocID="{60F4B6A8-1A01-4B8E-B104-6E0FD01C9623}" presName="node" presStyleLbl="node1" presStyleIdx="6" presStyleCnt="9">
        <dgm:presLayoutVars>
          <dgm:bulletEnabled val="1"/>
        </dgm:presLayoutVars>
      </dgm:prSet>
      <dgm:spPr/>
    </dgm:pt>
    <dgm:pt modelId="{0319268F-F8D3-824F-A14D-8902615BB019}" type="pres">
      <dgm:prSet presAssocID="{C087A9A0-4401-46E4-8B77-CE741B44826D}" presName="sibTrans" presStyleCnt="0"/>
      <dgm:spPr/>
    </dgm:pt>
    <dgm:pt modelId="{3678CCFE-79DA-FC43-8C02-A9E115D8F34D}" type="pres">
      <dgm:prSet presAssocID="{0F349FAB-5789-A94E-9B61-53C667C163CE}" presName="node" presStyleLbl="node1" presStyleIdx="7" presStyleCnt="9">
        <dgm:presLayoutVars>
          <dgm:bulletEnabled val="1"/>
        </dgm:presLayoutVars>
      </dgm:prSet>
      <dgm:spPr/>
    </dgm:pt>
    <dgm:pt modelId="{89885D2B-27F8-45CB-B12D-7697A78FBE31}" type="pres">
      <dgm:prSet presAssocID="{BD01F526-91C3-9F42-BAFF-88DA35DA25E3}" presName="sibTrans" presStyleCnt="0"/>
      <dgm:spPr/>
    </dgm:pt>
    <dgm:pt modelId="{10C79BDF-C389-431C-9150-707ADA95F4CB}" type="pres">
      <dgm:prSet presAssocID="{647E7139-39B5-4B1B-9FFB-AED95C496B23}" presName="node" presStyleLbl="node1" presStyleIdx="8" presStyleCnt="9">
        <dgm:presLayoutVars>
          <dgm:bulletEnabled val="1"/>
        </dgm:presLayoutVars>
      </dgm:prSet>
      <dgm:spPr/>
    </dgm:pt>
  </dgm:ptLst>
  <dgm:cxnLst>
    <dgm:cxn modelId="{B6CD7807-8653-4E88-B1C6-42BFCFAEEDD5}" srcId="{F57F63A7-63F5-4F4B-894F-291D5D1DAEF9}" destId="{7ABC40C0-1A88-4E6A-8429-1725964DD7F5}" srcOrd="5" destOrd="0" parTransId="{9E9620E4-DBC7-44D4-A22B-494D733DA5BB}" sibTransId="{56B33094-BBF7-4BD1-A954-9BBF0482FD2D}"/>
    <dgm:cxn modelId="{97448607-0FFF-4C1B-BF5A-FDE975BE8B19}" type="presOf" srcId="{AD2EFCEF-9E14-4A81-AC55-19A2DFEB7556}" destId="{6EFCA8C5-9F02-4F90-817F-4486CA6A5D80}" srcOrd="0" destOrd="0" presId="urn:microsoft.com/office/officeart/2005/8/layout/default"/>
    <dgm:cxn modelId="{4F00B812-91CA-E441-8FA9-171237D39C40}" type="presOf" srcId="{7ABC40C0-1A88-4E6A-8429-1725964DD7F5}" destId="{3FE33617-0675-FE44-8EA5-A5AC49418C90}" srcOrd="0" destOrd="0" presId="urn:microsoft.com/office/officeart/2005/8/layout/default"/>
    <dgm:cxn modelId="{15135628-84A7-4F1D-93DB-19304E718643}" srcId="{F57F63A7-63F5-4F4B-894F-291D5D1DAEF9}" destId="{71BA0A9E-9854-4459-9C88-4F75F2649733}" srcOrd="0" destOrd="0" parTransId="{B342E691-6382-4B0F-A0ED-32AB9F9CCD3B}" sibTransId="{7E6E2367-678C-4E81-BD54-7A304A4651E5}"/>
    <dgm:cxn modelId="{8FA76E33-9E7F-45C0-BD49-B667C67C17BF}" srcId="{F57F63A7-63F5-4F4B-894F-291D5D1DAEF9}" destId="{647E7139-39B5-4B1B-9FFB-AED95C496B23}" srcOrd="8" destOrd="0" parTransId="{7F6EAB3D-B011-4D26-95A6-08024B84F1AA}" sibTransId="{2F2E7152-628E-45D6-88B2-465FC4B454D5}"/>
    <dgm:cxn modelId="{B1E3F73A-CF3B-4774-B673-C03EC01E61BF}" srcId="{F57F63A7-63F5-4F4B-894F-291D5D1DAEF9}" destId="{81738D41-7853-4889-88BF-221A4CA96EBF}" srcOrd="1" destOrd="0" parTransId="{2E6BD853-4A0D-4DCB-99E9-0DC011185AF5}" sibTransId="{E4CFDAA7-E291-4C0D-A1F0-F65C8BDD1B30}"/>
    <dgm:cxn modelId="{0EACE742-4A2C-7946-9271-49EA0873A853}" type="presOf" srcId="{0F349FAB-5789-A94E-9B61-53C667C163CE}" destId="{3678CCFE-79DA-FC43-8C02-A9E115D8F34D}" srcOrd="0" destOrd="0" presId="urn:microsoft.com/office/officeart/2005/8/layout/default"/>
    <dgm:cxn modelId="{D7FB6A70-DECC-8D4C-A036-A1520B24C352}" srcId="{F57F63A7-63F5-4F4B-894F-291D5D1DAEF9}" destId="{0F349FAB-5789-A94E-9B61-53C667C163CE}" srcOrd="7" destOrd="0" parTransId="{1BECC7ED-16AB-5443-927C-6EC6820C899B}" sibTransId="{BD01F526-91C3-9F42-BAFF-88DA35DA25E3}"/>
    <dgm:cxn modelId="{CA0B5870-5B14-7940-9FEC-2BEC25C517BC}" type="presOf" srcId="{60F4B6A8-1A01-4B8E-B104-6E0FD01C9623}" destId="{23BF210C-4AF9-9145-89BF-9F4F2394A76B}" srcOrd="0" destOrd="0" presId="urn:microsoft.com/office/officeart/2005/8/layout/default"/>
    <dgm:cxn modelId="{94BA0E75-B719-4BE8-AAC8-0806BCDD228E}" srcId="{F57F63A7-63F5-4F4B-894F-291D5D1DAEF9}" destId="{A47A265E-EC21-40DF-ACE6-2A07889AB9C9}" srcOrd="2" destOrd="0" parTransId="{49854C88-21FD-4E94-AEC2-152939A0CB74}" sibTransId="{B7FFE46A-A4AC-4A96-BF46-D2BE5DB4B5FB}"/>
    <dgm:cxn modelId="{5F6DD496-6789-804A-A275-78944CDE5162}" type="presOf" srcId="{71BA0A9E-9854-4459-9C88-4F75F2649733}" destId="{2EE9B74D-BAF4-6C42-B814-B3784097360D}" srcOrd="0" destOrd="0" presId="urn:microsoft.com/office/officeart/2005/8/layout/default"/>
    <dgm:cxn modelId="{AE7302AB-F891-47E2-87EB-773160E15D17}" type="presOf" srcId="{647E7139-39B5-4B1B-9FFB-AED95C496B23}" destId="{10C79BDF-C389-431C-9150-707ADA95F4CB}" srcOrd="0" destOrd="0" presId="urn:microsoft.com/office/officeart/2005/8/layout/default"/>
    <dgm:cxn modelId="{5C61E7B8-529B-8840-AABF-8AFC5CC5D40F}" type="presOf" srcId="{81738D41-7853-4889-88BF-221A4CA96EBF}" destId="{79BFEB71-E60A-A741-92A1-5A59BD189AB1}" srcOrd="0" destOrd="0" presId="urn:microsoft.com/office/officeart/2005/8/layout/default"/>
    <dgm:cxn modelId="{15D1DABF-C595-E34D-AA5C-BBE6B635C6C2}" type="presOf" srcId="{F1B5F409-01BB-4B88-A285-3B19FF94AE59}" destId="{8AD7EB6A-7BB7-C548-9110-F111B3D42A87}" srcOrd="0" destOrd="0" presId="urn:microsoft.com/office/officeart/2005/8/layout/default"/>
    <dgm:cxn modelId="{0182FBC0-00AA-4205-8320-AAA0A63DBDAA}" srcId="{F57F63A7-63F5-4F4B-894F-291D5D1DAEF9}" destId="{F1B5F409-01BB-4B88-A285-3B19FF94AE59}" srcOrd="3" destOrd="0" parTransId="{E0338152-D84B-4FFA-9D1D-98A8D7541295}" sibTransId="{A2778799-6E3A-4CB5-A1B4-1E171182CEF1}"/>
    <dgm:cxn modelId="{4A98DFE5-52C0-43FD-A399-451E21CE3C78}" srcId="{F57F63A7-63F5-4F4B-894F-291D5D1DAEF9}" destId="{AD2EFCEF-9E14-4A81-AC55-19A2DFEB7556}" srcOrd="4" destOrd="0" parTransId="{589F8517-FD64-4BB1-912A-D8B7620DB995}" sibTransId="{C434F148-0023-4453-9F1C-F5FFC4EF993E}"/>
    <dgm:cxn modelId="{131194ED-B9EB-944F-ABDF-53C0F079363C}" type="presOf" srcId="{F57F63A7-63F5-4F4B-894F-291D5D1DAEF9}" destId="{6FFC6B4C-69A4-7946-8873-B417E1F86FEB}" srcOrd="0" destOrd="0" presId="urn:microsoft.com/office/officeart/2005/8/layout/default"/>
    <dgm:cxn modelId="{787C25F2-575E-49EE-8B2F-3DFB9CF2D805}" srcId="{F57F63A7-63F5-4F4B-894F-291D5D1DAEF9}" destId="{60F4B6A8-1A01-4B8E-B104-6E0FD01C9623}" srcOrd="6" destOrd="0" parTransId="{87EFE47D-2B70-453E-B504-B8FEAF5DC52F}" sibTransId="{C087A9A0-4401-46E4-8B77-CE741B44826D}"/>
    <dgm:cxn modelId="{E03814F7-E460-4641-BD55-56FB521CF040}" type="presOf" srcId="{A47A265E-EC21-40DF-ACE6-2A07889AB9C9}" destId="{7E333621-4C68-3048-A1FC-97E653C69B74}" srcOrd="0" destOrd="0" presId="urn:microsoft.com/office/officeart/2005/8/layout/default"/>
    <dgm:cxn modelId="{5982C4BD-B674-2F4E-8CBD-30FA1A3D2569}" type="presParOf" srcId="{6FFC6B4C-69A4-7946-8873-B417E1F86FEB}" destId="{2EE9B74D-BAF4-6C42-B814-B3784097360D}" srcOrd="0" destOrd="0" presId="urn:microsoft.com/office/officeart/2005/8/layout/default"/>
    <dgm:cxn modelId="{B67E3AEA-127A-A547-8FA6-C8F1B6D38F8B}" type="presParOf" srcId="{6FFC6B4C-69A4-7946-8873-B417E1F86FEB}" destId="{87A108E9-AD31-DB48-ABBB-B73E83C01A06}" srcOrd="1" destOrd="0" presId="urn:microsoft.com/office/officeart/2005/8/layout/default"/>
    <dgm:cxn modelId="{A693A851-1EF8-2149-B013-C7B5D7B1B5AE}" type="presParOf" srcId="{6FFC6B4C-69A4-7946-8873-B417E1F86FEB}" destId="{79BFEB71-E60A-A741-92A1-5A59BD189AB1}" srcOrd="2" destOrd="0" presId="urn:microsoft.com/office/officeart/2005/8/layout/default"/>
    <dgm:cxn modelId="{3ECD3BD0-D9C4-CE45-A7BF-D1DB3552086C}" type="presParOf" srcId="{6FFC6B4C-69A4-7946-8873-B417E1F86FEB}" destId="{76A02F2A-3472-1849-AA5A-9559B1A5E059}" srcOrd="3" destOrd="0" presId="urn:microsoft.com/office/officeart/2005/8/layout/default"/>
    <dgm:cxn modelId="{EE05A295-035B-3847-9184-BC221876040E}" type="presParOf" srcId="{6FFC6B4C-69A4-7946-8873-B417E1F86FEB}" destId="{7E333621-4C68-3048-A1FC-97E653C69B74}" srcOrd="4" destOrd="0" presId="urn:microsoft.com/office/officeart/2005/8/layout/default"/>
    <dgm:cxn modelId="{D11D6E54-4030-C54E-AD84-1DD17D9669D2}" type="presParOf" srcId="{6FFC6B4C-69A4-7946-8873-B417E1F86FEB}" destId="{9D43EFBF-C288-A742-A142-B31F2D6B3450}" srcOrd="5" destOrd="0" presId="urn:microsoft.com/office/officeart/2005/8/layout/default"/>
    <dgm:cxn modelId="{82C530D8-FFBD-6D41-A555-BCD86FD1949D}" type="presParOf" srcId="{6FFC6B4C-69A4-7946-8873-B417E1F86FEB}" destId="{8AD7EB6A-7BB7-C548-9110-F111B3D42A87}" srcOrd="6" destOrd="0" presId="urn:microsoft.com/office/officeart/2005/8/layout/default"/>
    <dgm:cxn modelId="{1B24FA71-D73B-1340-823F-E69C61FA1EF3}" type="presParOf" srcId="{6FFC6B4C-69A4-7946-8873-B417E1F86FEB}" destId="{0051D922-AD85-FE4B-817E-A1E328DF6CA5}" srcOrd="7" destOrd="0" presId="urn:microsoft.com/office/officeart/2005/8/layout/default"/>
    <dgm:cxn modelId="{8948E5B5-7744-4307-983C-BD6C7E4449CB}" type="presParOf" srcId="{6FFC6B4C-69A4-7946-8873-B417E1F86FEB}" destId="{6EFCA8C5-9F02-4F90-817F-4486CA6A5D80}" srcOrd="8" destOrd="0" presId="urn:microsoft.com/office/officeart/2005/8/layout/default"/>
    <dgm:cxn modelId="{6C90E478-0C47-4B7B-B0CC-C18A27B00E3E}" type="presParOf" srcId="{6FFC6B4C-69A4-7946-8873-B417E1F86FEB}" destId="{AA3A4445-CB07-4F15-9BC2-88202242D323}" srcOrd="9" destOrd="0" presId="urn:microsoft.com/office/officeart/2005/8/layout/default"/>
    <dgm:cxn modelId="{2EBAC8B2-C75A-0F41-967E-5633D873964F}" type="presParOf" srcId="{6FFC6B4C-69A4-7946-8873-B417E1F86FEB}" destId="{3FE33617-0675-FE44-8EA5-A5AC49418C90}" srcOrd="10" destOrd="0" presId="urn:microsoft.com/office/officeart/2005/8/layout/default"/>
    <dgm:cxn modelId="{E274822D-1AB5-4A4E-8F05-54522A9D48B5}" type="presParOf" srcId="{6FFC6B4C-69A4-7946-8873-B417E1F86FEB}" destId="{838FC7BB-E7C2-1947-B74E-5B16E24E4E89}" srcOrd="11" destOrd="0" presId="urn:microsoft.com/office/officeart/2005/8/layout/default"/>
    <dgm:cxn modelId="{CFFAF42E-AD47-184F-82E6-2195BD012AF2}" type="presParOf" srcId="{6FFC6B4C-69A4-7946-8873-B417E1F86FEB}" destId="{23BF210C-4AF9-9145-89BF-9F4F2394A76B}" srcOrd="12" destOrd="0" presId="urn:microsoft.com/office/officeart/2005/8/layout/default"/>
    <dgm:cxn modelId="{CC550150-6FBA-3344-B5E9-38C5809F981D}" type="presParOf" srcId="{6FFC6B4C-69A4-7946-8873-B417E1F86FEB}" destId="{0319268F-F8D3-824F-A14D-8902615BB019}" srcOrd="13" destOrd="0" presId="urn:microsoft.com/office/officeart/2005/8/layout/default"/>
    <dgm:cxn modelId="{E135E858-823D-F040-B34C-15C85713F2DC}" type="presParOf" srcId="{6FFC6B4C-69A4-7946-8873-B417E1F86FEB}" destId="{3678CCFE-79DA-FC43-8C02-A9E115D8F34D}" srcOrd="14" destOrd="0" presId="urn:microsoft.com/office/officeart/2005/8/layout/default"/>
    <dgm:cxn modelId="{1A988329-FD7D-4F64-BA37-76E6D6B14AE6}" type="presParOf" srcId="{6FFC6B4C-69A4-7946-8873-B417E1F86FEB}" destId="{89885D2B-27F8-45CB-B12D-7697A78FBE31}" srcOrd="15" destOrd="0" presId="urn:microsoft.com/office/officeart/2005/8/layout/default"/>
    <dgm:cxn modelId="{73FA0D37-500F-4797-A433-E9459B44C497}" type="presParOf" srcId="{6FFC6B4C-69A4-7946-8873-B417E1F86FEB}" destId="{10C79BDF-C389-431C-9150-707ADA95F4CB}"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0E54D-C978-4FA0-9589-EC7939C03D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B3C870-3A07-48CD-8CAD-3200280B7582}">
      <dgm:prSet/>
      <dgm:spPr/>
      <dgm:t>
        <a:bodyPr/>
        <a:lstStyle/>
        <a:p>
          <a:r>
            <a:rPr lang="en-US" b="1" dirty="0">
              <a:solidFill>
                <a:schemeClr val="tx1"/>
              </a:solidFill>
            </a:rPr>
            <a:t>Coursework:</a:t>
          </a:r>
          <a:r>
            <a:rPr lang="en-US" dirty="0">
              <a:solidFill>
                <a:schemeClr val="tx1"/>
              </a:solidFill>
            </a:rPr>
            <a:t> Fairly prescriptive in first 2 years with core CS courses and then flexible to tailor your own training foci</a:t>
          </a:r>
        </a:p>
      </dgm:t>
    </dgm:pt>
    <dgm:pt modelId="{094A6895-A71C-4AE3-B606-2E43EA8D6265}" type="parTrans" cxnId="{74CE3CEF-14D9-4A64-B04F-77392F290851}">
      <dgm:prSet/>
      <dgm:spPr/>
      <dgm:t>
        <a:bodyPr/>
        <a:lstStyle/>
        <a:p>
          <a:endParaRPr lang="en-US">
            <a:solidFill>
              <a:schemeClr val="tx1"/>
            </a:solidFill>
          </a:endParaRPr>
        </a:p>
      </dgm:t>
    </dgm:pt>
    <dgm:pt modelId="{6D673A1D-6E2E-4DD6-A256-7FB1CFFDEABC}" type="sibTrans" cxnId="{74CE3CEF-14D9-4A64-B04F-77392F290851}">
      <dgm:prSet/>
      <dgm:spPr/>
      <dgm:t>
        <a:bodyPr/>
        <a:lstStyle/>
        <a:p>
          <a:endParaRPr lang="en-US">
            <a:solidFill>
              <a:schemeClr val="tx1"/>
            </a:solidFill>
          </a:endParaRPr>
        </a:p>
      </dgm:t>
    </dgm:pt>
    <dgm:pt modelId="{ADB373FC-45C5-4B52-920B-017705786262}">
      <dgm:prSet/>
      <dgm:spPr/>
      <dgm:t>
        <a:bodyPr/>
        <a:lstStyle/>
        <a:p>
          <a:r>
            <a:rPr lang="en-US" b="1">
              <a:solidFill>
                <a:schemeClr val="tx1"/>
              </a:solidFill>
            </a:rPr>
            <a:t>MA thesis</a:t>
          </a:r>
          <a:r>
            <a:rPr lang="en-US">
              <a:solidFill>
                <a:schemeClr val="tx1"/>
              </a:solidFill>
            </a:rPr>
            <a:t>: short proposal; article length final product</a:t>
          </a:r>
        </a:p>
      </dgm:t>
    </dgm:pt>
    <dgm:pt modelId="{78A77E5A-B7A3-4AA6-9202-7FBDB5F65D0F}" type="parTrans" cxnId="{B001B6D7-A33E-417F-97BB-48EA2492FFDE}">
      <dgm:prSet/>
      <dgm:spPr/>
      <dgm:t>
        <a:bodyPr/>
        <a:lstStyle/>
        <a:p>
          <a:endParaRPr lang="en-US">
            <a:solidFill>
              <a:schemeClr val="tx1"/>
            </a:solidFill>
          </a:endParaRPr>
        </a:p>
      </dgm:t>
    </dgm:pt>
    <dgm:pt modelId="{99F534B7-B07C-451F-B615-700D766B8902}" type="sibTrans" cxnId="{B001B6D7-A33E-417F-97BB-48EA2492FFDE}">
      <dgm:prSet/>
      <dgm:spPr/>
      <dgm:t>
        <a:bodyPr/>
        <a:lstStyle/>
        <a:p>
          <a:endParaRPr lang="en-US">
            <a:solidFill>
              <a:schemeClr val="tx1"/>
            </a:solidFill>
          </a:endParaRPr>
        </a:p>
      </dgm:t>
    </dgm:pt>
    <dgm:pt modelId="{DD6B6786-611B-412A-8668-FFCFF3EFB45C}">
      <dgm:prSet/>
      <dgm:spPr/>
      <dgm:t>
        <a:bodyPr/>
        <a:lstStyle/>
        <a:p>
          <a:r>
            <a:rPr lang="en-US" b="1" dirty="0">
              <a:solidFill>
                <a:schemeClr val="tx1"/>
              </a:solidFill>
            </a:rPr>
            <a:t>Clinical work:</a:t>
          </a:r>
          <a:r>
            <a:rPr lang="en-US" dirty="0">
              <a:solidFill>
                <a:schemeClr val="tx1"/>
              </a:solidFill>
            </a:rPr>
            <a:t> Starts in year 2 and continues; Individual Development Plan </a:t>
          </a:r>
        </a:p>
      </dgm:t>
    </dgm:pt>
    <dgm:pt modelId="{E3512197-FE3E-4A77-8F1C-6F66992065B2}" type="parTrans" cxnId="{4B2A6A71-B01D-4B65-9396-33EF3B6E99EE}">
      <dgm:prSet/>
      <dgm:spPr/>
      <dgm:t>
        <a:bodyPr/>
        <a:lstStyle/>
        <a:p>
          <a:endParaRPr lang="en-US">
            <a:solidFill>
              <a:schemeClr val="tx1"/>
            </a:solidFill>
          </a:endParaRPr>
        </a:p>
      </dgm:t>
    </dgm:pt>
    <dgm:pt modelId="{9BCE29FC-9575-449C-BBD0-4905DE32DC20}" type="sibTrans" cxnId="{4B2A6A71-B01D-4B65-9396-33EF3B6E99EE}">
      <dgm:prSet/>
      <dgm:spPr/>
      <dgm:t>
        <a:bodyPr/>
        <a:lstStyle/>
        <a:p>
          <a:endParaRPr lang="en-US">
            <a:solidFill>
              <a:schemeClr val="tx1"/>
            </a:solidFill>
          </a:endParaRPr>
        </a:p>
      </dgm:t>
    </dgm:pt>
    <dgm:pt modelId="{8BAC1750-CE83-481E-BEE5-949450758855}">
      <dgm:prSet/>
      <dgm:spPr/>
      <dgm:t>
        <a:bodyPr/>
        <a:lstStyle/>
        <a:p>
          <a:r>
            <a:rPr lang="en-US" b="1" dirty="0">
              <a:solidFill>
                <a:schemeClr val="tx1"/>
              </a:solidFill>
            </a:rPr>
            <a:t>Cognate and comprehensive exam:  </a:t>
          </a:r>
          <a:r>
            <a:rPr lang="en-US" dirty="0">
              <a:solidFill>
                <a:schemeClr val="tx1"/>
              </a:solidFill>
            </a:rPr>
            <a:t>Find your niche area and organize around it</a:t>
          </a:r>
        </a:p>
      </dgm:t>
    </dgm:pt>
    <dgm:pt modelId="{185D3551-B622-415A-A5F8-9A695437B1FB}" type="parTrans" cxnId="{74DEEBB3-6581-42CA-BAE8-671AC27D8BEB}">
      <dgm:prSet/>
      <dgm:spPr/>
      <dgm:t>
        <a:bodyPr/>
        <a:lstStyle/>
        <a:p>
          <a:endParaRPr lang="en-US">
            <a:solidFill>
              <a:schemeClr val="tx1"/>
            </a:solidFill>
          </a:endParaRPr>
        </a:p>
      </dgm:t>
    </dgm:pt>
    <dgm:pt modelId="{28E08926-E412-4D74-A87A-70F5BAFD7DD6}" type="sibTrans" cxnId="{74DEEBB3-6581-42CA-BAE8-671AC27D8BEB}">
      <dgm:prSet/>
      <dgm:spPr/>
      <dgm:t>
        <a:bodyPr/>
        <a:lstStyle/>
        <a:p>
          <a:endParaRPr lang="en-US">
            <a:solidFill>
              <a:schemeClr val="tx1"/>
            </a:solidFill>
          </a:endParaRPr>
        </a:p>
      </dgm:t>
    </dgm:pt>
    <dgm:pt modelId="{360AF379-8CFE-4469-9CA7-5C9E999CFCF1}">
      <dgm:prSet/>
      <dgm:spPr/>
      <dgm:t>
        <a:bodyPr/>
        <a:lstStyle/>
        <a:p>
          <a:r>
            <a:rPr lang="en-US" b="1" dirty="0">
              <a:solidFill>
                <a:schemeClr val="tx1"/>
              </a:solidFill>
            </a:rPr>
            <a:t>Dissertation</a:t>
          </a:r>
          <a:endParaRPr lang="en-US" dirty="0">
            <a:solidFill>
              <a:schemeClr val="tx1"/>
            </a:solidFill>
          </a:endParaRPr>
        </a:p>
      </dgm:t>
    </dgm:pt>
    <dgm:pt modelId="{BB19A980-FFFF-42CB-AC57-55FC6DFDE73B}" type="parTrans" cxnId="{EAF9BBF7-9778-4CB5-BA15-A8717DD23E3A}">
      <dgm:prSet/>
      <dgm:spPr/>
      <dgm:t>
        <a:bodyPr/>
        <a:lstStyle/>
        <a:p>
          <a:endParaRPr lang="en-US">
            <a:solidFill>
              <a:schemeClr val="tx1"/>
            </a:solidFill>
          </a:endParaRPr>
        </a:p>
      </dgm:t>
    </dgm:pt>
    <dgm:pt modelId="{EBD9E6B0-A73F-4ABE-860C-9AB616BC70DE}" type="sibTrans" cxnId="{EAF9BBF7-9778-4CB5-BA15-A8717DD23E3A}">
      <dgm:prSet/>
      <dgm:spPr/>
      <dgm:t>
        <a:bodyPr/>
        <a:lstStyle/>
        <a:p>
          <a:endParaRPr lang="en-US">
            <a:solidFill>
              <a:schemeClr val="tx1"/>
            </a:solidFill>
          </a:endParaRPr>
        </a:p>
      </dgm:t>
    </dgm:pt>
    <dgm:pt modelId="{134D5753-9500-4A37-8873-AFAA9BA035A1}">
      <dgm:prSet/>
      <dgm:spPr/>
      <dgm:t>
        <a:bodyPr/>
        <a:lstStyle/>
        <a:p>
          <a:r>
            <a:rPr lang="en-US" b="1">
              <a:solidFill>
                <a:schemeClr val="tx1"/>
              </a:solidFill>
            </a:rPr>
            <a:t>Internship:</a:t>
          </a:r>
          <a:r>
            <a:rPr lang="en-US">
              <a:solidFill>
                <a:schemeClr val="tx1"/>
              </a:solidFill>
            </a:rPr>
            <a:t> 100% match rate for ~15 years</a:t>
          </a:r>
        </a:p>
      </dgm:t>
    </dgm:pt>
    <dgm:pt modelId="{AC13B4FE-1C4A-4BEC-B6BE-F9E79B0C11A5}" type="parTrans" cxnId="{B831585A-90FD-40AD-875C-C3ED9C7706A9}">
      <dgm:prSet/>
      <dgm:spPr/>
      <dgm:t>
        <a:bodyPr/>
        <a:lstStyle/>
        <a:p>
          <a:endParaRPr lang="en-US">
            <a:solidFill>
              <a:schemeClr val="tx1"/>
            </a:solidFill>
          </a:endParaRPr>
        </a:p>
      </dgm:t>
    </dgm:pt>
    <dgm:pt modelId="{658B96E1-9287-4E98-8AF4-FE5D8D56ADB1}" type="sibTrans" cxnId="{B831585A-90FD-40AD-875C-C3ED9C7706A9}">
      <dgm:prSet/>
      <dgm:spPr/>
      <dgm:t>
        <a:bodyPr/>
        <a:lstStyle/>
        <a:p>
          <a:endParaRPr lang="en-US">
            <a:solidFill>
              <a:schemeClr val="tx1"/>
            </a:solidFill>
          </a:endParaRPr>
        </a:p>
      </dgm:t>
    </dgm:pt>
    <dgm:pt modelId="{89D0E7C5-44C7-4659-89B9-AE9432EBFE9A}">
      <dgm:prSet/>
      <dgm:spPr/>
      <dgm:t>
        <a:bodyPr/>
        <a:lstStyle/>
        <a:p>
          <a:r>
            <a:rPr lang="en-US" b="1" dirty="0">
              <a:solidFill>
                <a:schemeClr val="tx1"/>
              </a:solidFill>
            </a:rPr>
            <a:t>Program Initiatives:  </a:t>
          </a:r>
          <a:r>
            <a:rPr lang="en-US" b="0" dirty="0">
              <a:solidFill>
                <a:schemeClr val="tx1"/>
              </a:solidFill>
            </a:rPr>
            <a:t>Diversity Committee; Graduate Student Council; Grant Seminar</a:t>
          </a:r>
          <a:endParaRPr lang="en-US" dirty="0">
            <a:solidFill>
              <a:schemeClr val="tx1"/>
            </a:solidFill>
          </a:endParaRPr>
        </a:p>
      </dgm:t>
    </dgm:pt>
    <dgm:pt modelId="{4E823206-376D-4CC7-89BF-4300709420E9}" type="parTrans" cxnId="{278B0D23-E1DE-40C0-8EC8-45D32E0E4A99}">
      <dgm:prSet/>
      <dgm:spPr/>
      <dgm:t>
        <a:bodyPr/>
        <a:lstStyle/>
        <a:p>
          <a:endParaRPr lang="en-US">
            <a:solidFill>
              <a:schemeClr val="tx1"/>
            </a:solidFill>
          </a:endParaRPr>
        </a:p>
      </dgm:t>
    </dgm:pt>
    <dgm:pt modelId="{8D4C82B0-33BC-4D8F-A093-F7B684AD994B}" type="sibTrans" cxnId="{278B0D23-E1DE-40C0-8EC8-45D32E0E4A99}">
      <dgm:prSet/>
      <dgm:spPr/>
      <dgm:t>
        <a:bodyPr/>
        <a:lstStyle/>
        <a:p>
          <a:endParaRPr lang="en-US">
            <a:solidFill>
              <a:schemeClr val="tx1"/>
            </a:solidFill>
          </a:endParaRPr>
        </a:p>
      </dgm:t>
    </dgm:pt>
    <dgm:pt modelId="{7CE5595F-F5A6-6244-BDD3-8B61C9DE6EF0}" type="pres">
      <dgm:prSet presAssocID="{11A0E54D-C978-4FA0-9589-EC7939C03DCA}" presName="linear" presStyleCnt="0">
        <dgm:presLayoutVars>
          <dgm:animLvl val="lvl"/>
          <dgm:resizeHandles val="exact"/>
        </dgm:presLayoutVars>
      </dgm:prSet>
      <dgm:spPr/>
    </dgm:pt>
    <dgm:pt modelId="{994B236A-1D88-1B4E-8984-AC93718080B7}" type="pres">
      <dgm:prSet presAssocID="{3EB3C870-3A07-48CD-8CAD-3200280B7582}" presName="parentText" presStyleLbl="node1" presStyleIdx="0" presStyleCnt="7">
        <dgm:presLayoutVars>
          <dgm:chMax val="0"/>
          <dgm:bulletEnabled val="1"/>
        </dgm:presLayoutVars>
      </dgm:prSet>
      <dgm:spPr/>
    </dgm:pt>
    <dgm:pt modelId="{5C476F22-5618-EF44-8008-15D08BD69F05}" type="pres">
      <dgm:prSet presAssocID="{6D673A1D-6E2E-4DD6-A256-7FB1CFFDEABC}" presName="spacer" presStyleCnt="0"/>
      <dgm:spPr/>
    </dgm:pt>
    <dgm:pt modelId="{76E4ABC6-61A9-F447-9AA0-350F2DFE0510}" type="pres">
      <dgm:prSet presAssocID="{ADB373FC-45C5-4B52-920B-017705786262}" presName="parentText" presStyleLbl="node1" presStyleIdx="1" presStyleCnt="7">
        <dgm:presLayoutVars>
          <dgm:chMax val="0"/>
          <dgm:bulletEnabled val="1"/>
        </dgm:presLayoutVars>
      </dgm:prSet>
      <dgm:spPr/>
    </dgm:pt>
    <dgm:pt modelId="{49420DFC-2C48-EE49-A831-2AA1DF8E188F}" type="pres">
      <dgm:prSet presAssocID="{99F534B7-B07C-451F-B615-700D766B8902}" presName="spacer" presStyleCnt="0"/>
      <dgm:spPr/>
    </dgm:pt>
    <dgm:pt modelId="{AEFE807B-5E4A-8646-9EBD-31EC3AB25603}" type="pres">
      <dgm:prSet presAssocID="{DD6B6786-611B-412A-8668-FFCFF3EFB45C}" presName="parentText" presStyleLbl="node1" presStyleIdx="2" presStyleCnt="7">
        <dgm:presLayoutVars>
          <dgm:chMax val="0"/>
          <dgm:bulletEnabled val="1"/>
        </dgm:presLayoutVars>
      </dgm:prSet>
      <dgm:spPr/>
    </dgm:pt>
    <dgm:pt modelId="{45D20B38-257E-DB46-A586-B610021A0E1E}" type="pres">
      <dgm:prSet presAssocID="{9BCE29FC-9575-449C-BBD0-4905DE32DC20}" presName="spacer" presStyleCnt="0"/>
      <dgm:spPr/>
    </dgm:pt>
    <dgm:pt modelId="{6F3A5FD4-F82A-2041-80F0-D5DA5D2CD34D}" type="pres">
      <dgm:prSet presAssocID="{8BAC1750-CE83-481E-BEE5-949450758855}" presName="parentText" presStyleLbl="node1" presStyleIdx="3" presStyleCnt="7">
        <dgm:presLayoutVars>
          <dgm:chMax val="0"/>
          <dgm:bulletEnabled val="1"/>
        </dgm:presLayoutVars>
      </dgm:prSet>
      <dgm:spPr/>
    </dgm:pt>
    <dgm:pt modelId="{8CE251E0-4BBF-EE4F-BCA6-BC7921FA4CAE}" type="pres">
      <dgm:prSet presAssocID="{28E08926-E412-4D74-A87A-70F5BAFD7DD6}" presName="spacer" presStyleCnt="0"/>
      <dgm:spPr/>
    </dgm:pt>
    <dgm:pt modelId="{67ACF43C-1204-A546-B248-9837802E97A1}" type="pres">
      <dgm:prSet presAssocID="{360AF379-8CFE-4469-9CA7-5C9E999CFCF1}" presName="parentText" presStyleLbl="node1" presStyleIdx="4" presStyleCnt="7">
        <dgm:presLayoutVars>
          <dgm:chMax val="0"/>
          <dgm:bulletEnabled val="1"/>
        </dgm:presLayoutVars>
      </dgm:prSet>
      <dgm:spPr/>
    </dgm:pt>
    <dgm:pt modelId="{97A343FF-BE20-7E4E-BC77-6A60B6E58383}" type="pres">
      <dgm:prSet presAssocID="{EBD9E6B0-A73F-4ABE-860C-9AB616BC70DE}" presName="spacer" presStyleCnt="0"/>
      <dgm:spPr/>
    </dgm:pt>
    <dgm:pt modelId="{97CA8657-D845-7946-8E09-68A77DC60E03}" type="pres">
      <dgm:prSet presAssocID="{134D5753-9500-4A37-8873-AFAA9BA035A1}" presName="parentText" presStyleLbl="node1" presStyleIdx="5" presStyleCnt="7">
        <dgm:presLayoutVars>
          <dgm:chMax val="0"/>
          <dgm:bulletEnabled val="1"/>
        </dgm:presLayoutVars>
      </dgm:prSet>
      <dgm:spPr/>
    </dgm:pt>
    <dgm:pt modelId="{2727C5F1-7EA2-5442-87A5-17CDEFA5EC22}" type="pres">
      <dgm:prSet presAssocID="{658B96E1-9287-4E98-8AF4-FE5D8D56ADB1}" presName="spacer" presStyleCnt="0"/>
      <dgm:spPr/>
    </dgm:pt>
    <dgm:pt modelId="{8FBF2FE1-5096-2B4F-91D3-431C23C6EFB2}" type="pres">
      <dgm:prSet presAssocID="{89D0E7C5-44C7-4659-89B9-AE9432EBFE9A}" presName="parentText" presStyleLbl="node1" presStyleIdx="6" presStyleCnt="7">
        <dgm:presLayoutVars>
          <dgm:chMax val="0"/>
          <dgm:bulletEnabled val="1"/>
        </dgm:presLayoutVars>
      </dgm:prSet>
      <dgm:spPr/>
    </dgm:pt>
  </dgm:ptLst>
  <dgm:cxnLst>
    <dgm:cxn modelId="{723ABD09-341D-9649-8662-A85DD2BA2FE3}" type="presOf" srcId="{8BAC1750-CE83-481E-BEE5-949450758855}" destId="{6F3A5FD4-F82A-2041-80F0-D5DA5D2CD34D}" srcOrd="0" destOrd="0" presId="urn:microsoft.com/office/officeart/2005/8/layout/vList2"/>
    <dgm:cxn modelId="{40259912-9D96-5B40-A5A0-221E1049CBA1}" type="presOf" srcId="{134D5753-9500-4A37-8873-AFAA9BA035A1}" destId="{97CA8657-D845-7946-8E09-68A77DC60E03}" srcOrd="0" destOrd="0" presId="urn:microsoft.com/office/officeart/2005/8/layout/vList2"/>
    <dgm:cxn modelId="{278B0D23-E1DE-40C0-8EC8-45D32E0E4A99}" srcId="{11A0E54D-C978-4FA0-9589-EC7939C03DCA}" destId="{89D0E7C5-44C7-4659-89B9-AE9432EBFE9A}" srcOrd="6" destOrd="0" parTransId="{4E823206-376D-4CC7-89BF-4300709420E9}" sibTransId="{8D4C82B0-33BC-4D8F-A093-F7B684AD994B}"/>
    <dgm:cxn modelId="{11424A2F-72A0-2B4C-8C2A-701306788A09}" type="presOf" srcId="{89D0E7C5-44C7-4659-89B9-AE9432EBFE9A}" destId="{8FBF2FE1-5096-2B4F-91D3-431C23C6EFB2}" srcOrd="0" destOrd="0" presId="urn:microsoft.com/office/officeart/2005/8/layout/vList2"/>
    <dgm:cxn modelId="{77F05740-05EC-7646-8E8D-C6288083EA97}" type="presOf" srcId="{ADB373FC-45C5-4B52-920B-017705786262}" destId="{76E4ABC6-61A9-F447-9AA0-350F2DFE0510}" srcOrd="0" destOrd="0" presId="urn:microsoft.com/office/officeart/2005/8/layout/vList2"/>
    <dgm:cxn modelId="{A8A7AE4D-76AF-334C-84EB-49253766B93D}" type="presOf" srcId="{360AF379-8CFE-4469-9CA7-5C9E999CFCF1}" destId="{67ACF43C-1204-A546-B248-9837802E97A1}" srcOrd="0" destOrd="0" presId="urn:microsoft.com/office/officeart/2005/8/layout/vList2"/>
    <dgm:cxn modelId="{4B2A6A71-B01D-4B65-9396-33EF3B6E99EE}" srcId="{11A0E54D-C978-4FA0-9589-EC7939C03DCA}" destId="{DD6B6786-611B-412A-8668-FFCFF3EFB45C}" srcOrd="2" destOrd="0" parTransId="{E3512197-FE3E-4A77-8F1C-6F66992065B2}" sibTransId="{9BCE29FC-9575-449C-BBD0-4905DE32DC20}"/>
    <dgm:cxn modelId="{B831585A-90FD-40AD-875C-C3ED9C7706A9}" srcId="{11A0E54D-C978-4FA0-9589-EC7939C03DCA}" destId="{134D5753-9500-4A37-8873-AFAA9BA035A1}" srcOrd="5" destOrd="0" parTransId="{AC13B4FE-1C4A-4BEC-B6BE-F9E79B0C11A5}" sibTransId="{658B96E1-9287-4E98-8AF4-FE5D8D56ADB1}"/>
    <dgm:cxn modelId="{5A37E09D-0C02-6E4C-A1B9-A0B21CC42317}" type="presOf" srcId="{3EB3C870-3A07-48CD-8CAD-3200280B7582}" destId="{994B236A-1D88-1B4E-8984-AC93718080B7}" srcOrd="0" destOrd="0" presId="urn:microsoft.com/office/officeart/2005/8/layout/vList2"/>
    <dgm:cxn modelId="{74DEEBB3-6581-42CA-BAE8-671AC27D8BEB}" srcId="{11A0E54D-C978-4FA0-9589-EC7939C03DCA}" destId="{8BAC1750-CE83-481E-BEE5-949450758855}" srcOrd="3" destOrd="0" parTransId="{185D3551-B622-415A-A5F8-9A695437B1FB}" sibTransId="{28E08926-E412-4D74-A87A-70F5BAFD7DD6}"/>
    <dgm:cxn modelId="{454D4EC2-34DD-B945-957D-C40284E014F7}" type="presOf" srcId="{DD6B6786-611B-412A-8668-FFCFF3EFB45C}" destId="{AEFE807B-5E4A-8646-9EBD-31EC3AB25603}" srcOrd="0" destOrd="0" presId="urn:microsoft.com/office/officeart/2005/8/layout/vList2"/>
    <dgm:cxn modelId="{B001B6D7-A33E-417F-97BB-48EA2492FFDE}" srcId="{11A0E54D-C978-4FA0-9589-EC7939C03DCA}" destId="{ADB373FC-45C5-4B52-920B-017705786262}" srcOrd="1" destOrd="0" parTransId="{78A77E5A-B7A3-4AA6-9202-7FBDB5F65D0F}" sibTransId="{99F534B7-B07C-451F-B615-700D766B8902}"/>
    <dgm:cxn modelId="{FAA73FDF-C8A3-9E48-B9C4-3398AF802988}" type="presOf" srcId="{11A0E54D-C978-4FA0-9589-EC7939C03DCA}" destId="{7CE5595F-F5A6-6244-BDD3-8B61C9DE6EF0}" srcOrd="0" destOrd="0" presId="urn:microsoft.com/office/officeart/2005/8/layout/vList2"/>
    <dgm:cxn modelId="{74CE3CEF-14D9-4A64-B04F-77392F290851}" srcId="{11A0E54D-C978-4FA0-9589-EC7939C03DCA}" destId="{3EB3C870-3A07-48CD-8CAD-3200280B7582}" srcOrd="0" destOrd="0" parTransId="{094A6895-A71C-4AE3-B606-2E43EA8D6265}" sibTransId="{6D673A1D-6E2E-4DD6-A256-7FB1CFFDEABC}"/>
    <dgm:cxn modelId="{EAF9BBF7-9778-4CB5-BA15-A8717DD23E3A}" srcId="{11A0E54D-C978-4FA0-9589-EC7939C03DCA}" destId="{360AF379-8CFE-4469-9CA7-5C9E999CFCF1}" srcOrd="4" destOrd="0" parTransId="{BB19A980-FFFF-42CB-AC57-55FC6DFDE73B}" sibTransId="{EBD9E6B0-A73F-4ABE-860C-9AB616BC70DE}"/>
    <dgm:cxn modelId="{A912608B-F286-504D-8CB7-1386D469830C}" type="presParOf" srcId="{7CE5595F-F5A6-6244-BDD3-8B61C9DE6EF0}" destId="{994B236A-1D88-1B4E-8984-AC93718080B7}" srcOrd="0" destOrd="0" presId="urn:microsoft.com/office/officeart/2005/8/layout/vList2"/>
    <dgm:cxn modelId="{5C3D847C-A68D-BB4C-9C26-2622E0A0F26E}" type="presParOf" srcId="{7CE5595F-F5A6-6244-BDD3-8B61C9DE6EF0}" destId="{5C476F22-5618-EF44-8008-15D08BD69F05}" srcOrd="1" destOrd="0" presId="urn:microsoft.com/office/officeart/2005/8/layout/vList2"/>
    <dgm:cxn modelId="{50FC4911-CAC2-284E-9E75-F69BEE7A726E}" type="presParOf" srcId="{7CE5595F-F5A6-6244-BDD3-8B61C9DE6EF0}" destId="{76E4ABC6-61A9-F447-9AA0-350F2DFE0510}" srcOrd="2" destOrd="0" presId="urn:microsoft.com/office/officeart/2005/8/layout/vList2"/>
    <dgm:cxn modelId="{A999FA36-3A18-8142-834D-D8F93C9511EE}" type="presParOf" srcId="{7CE5595F-F5A6-6244-BDD3-8B61C9DE6EF0}" destId="{49420DFC-2C48-EE49-A831-2AA1DF8E188F}" srcOrd="3" destOrd="0" presId="urn:microsoft.com/office/officeart/2005/8/layout/vList2"/>
    <dgm:cxn modelId="{9D6F67DB-27C3-9E4A-B969-BC73F32FFD4D}" type="presParOf" srcId="{7CE5595F-F5A6-6244-BDD3-8B61C9DE6EF0}" destId="{AEFE807B-5E4A-8646-9EBD-31EC3AB25603}" srcOrd="4" destOrd="0" presId="urn:microsoft.com/office/officeart/2005/8/layout/vList2"/>
    <dgm:cxn modelId="{377D649D-3504-FF48-8281-4207FEFE4138}" type="presParOf" srcId="{7CE5595F-F5A6-6244-BDD3-8B61C9DE6EF0}" destId="{45D20B38-257E-DB46-A586-B610021A0E1E}" srcOrd="5" destOrd="0" presId="urn:microsoft.com/office/officeart/2005/8/layout/vList2"/>
    <dgm:cxn modelId="{B0C2FE36-3C4D-8645-B42E-CEF744755F76}" type="presParOf" srcId="{7CE5595F-F5A6-6244-BDD3-8B61C9DE6EF0}" destId="{6F3A5FD4-F82A-2041-80F0-D5DA5D2CD34D}" srcOrd="6" destOrd="0" presId="urn:microsoft.com/office/officeart/2005/8/layout/vList2"/>
    <dgm:cxn modelId="{253EFA4E-E428-6F4F-A32A-AF30582D1B13}" type="presParOf" srcId="{7CE5595F-F5A6-6244-BDD3-8B61C9DE6EF0}" destId="{8CE251E0-4BBF-EE4F-BCA6-BC7921FA4CAE}" srcOrd="7" destOrd="0" presId="urn:microsoft.com/office/officeart/2005/8/layout/vList2"/>
    <dgm:cxn modelId="{31B01913-7101-7F41-A978-E07863ABA30C}" type="presParOf" srcId="{7CE5595F-F5A6-6244-BDD3-8B61C9DE6EF0}" destId="{67ACF43C-1204-A546-B248-9837802E97A1}" srcOrd="8" destOrd="0" presId="urn:microsoft.com/office/officeart/2005/8/layout/vList2"/>
    <dgm:cxn modelId="{DB53CA8D-3166-904C-ABEF-838DF2DDD3EF}" type="presParOf" srcId="{7CE5595F-F5A6-6244-BDD3-8B61C9DE6EF0}" destId="{97A343FF-BE20-7E4E-BC77-6A60B6E58383}" srcOrd="9" destOrd="0" presId="urn:microsoft.com/office/officeart/2005/8/layout/vList2"/>
    <dgm:cxn modelId="{9E936974-AFB8-5448-B20A-FF7C16E290B8}" type="presParOf" srcId="{7CE5595F-F5A6-6244-BDD3-8B61C9DE6EF0}" destId="{97CA8657-D845-7946-8E09-68A77DC60E03}" srcOrd="10" destOrd="0" presId="urn:microsoft.com/office/officeart/2005/8/layout/vList2"/>
    <dgm:cxn modelId="{82B8FA8E-61E7-D941-926F-250D4747CF5D}" type="presParOf" srcId="{7CE5595F-F5A6-6244-BDD3-8B61C9DE6EF0}" destId="{2727C5F1-7EA2-5442-87A5-17CDEFA5EC22}" srcOrd="11" destOrd="0" presId="urn:microsoft.com/office/officeart/2005/8/layout/vList2"/>
    <dgm:cxn modelId="{34884677-75CC-2F4B-B5B6-66DD1CCD0735}" type="presParOf" srcId="{7CE5595F-F5A6-6244-BDD3-8B61C9DE6EF0}" destId="{8FBF2FE1-5096-2B4F-91D3-431C23C6EFB2}"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04FE45-CBD2-4CC8-A362-2A91DF01E55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267E5F8-3085-4919-9C4A-2D91EE85399F}">
      <dgm:prSet/>
      <dgm:spPr/>
      <dgm:t>
        <a:bodyPr/>
        <a:lstStyle/>
        <a:p>
          <a:r>
            <a:rPr lang="en-US" b="1"/>
            <a:t>Funding</a:t>
          </a:r>
          <a:endParaRPr lang="en-US"/>
        </a:p>
      </dgm:t>
    </dgm:pt>
    <dgm:pt modelId="{4AED5D8D-8033-4B24-9BB4-204E710F1DEC}" type="parTrans" cxnId="{9356C3F7-EDC6-4D43-9619-E40345C3AD12}">
      <dgm:prSet/>
      <dgm:spPr/>
      <dgm:t>
        <a:bodyPr/>
        <a:lstStyle/>
        <a:p>
          <a:endParaRPr lang="en-US"/>
        </a:p>
      </dgm:t>
    </dgm:pt>
    <dgm:pt modelId="{F5DA69E7-5314-4532-8293-BC2DA7C6D871}" type="sibTrans" cxnId="{9356C3F7-EDC6-4D43-9619-E40345C3AD12}">
      <dgm:prSet/>
      <dgm:spPr/>
      <dgm:t>
        <a:bodyPr/>
        <a:lstStyle/>
        <a:p>
          <a:endParaRPr lang="en-US"/>
        </a:p>
      </dgm:t>
    </dgm:pt>
    <dgm:pt modelId="{6893D159-7454-4D68-9301-2787D9420643}">
      <dgm:prSet/>
      <dgm:spPr/>
      <dgm:t>
        <a:bodyPr/>
        <a:lstStyle/>
        <a:p>
          <a:r>
            <a:rPr lang="en-US" dirty="0"/>
            <a:t>Funding guaranteed for 4 years; but dept has understanding that we will guarantee the funding for 5 years</a:t>
          </a:r>
        </a:p>
      </dgm:t>
    </dgm:pt>
    <dgm:pt modelId="{CDAEC8AE-DC53-4E67-935F-E95B73300E41}" type="parTrans" cxnId="{101C0405-D5E9-4468-AE58-BBB9358F184A}">
      <dgm:prSet/>
      <dgm:spPr/>
      <dgm:t>
        <a:bodyPr/>
        <a:lstStyle/>
        <a:p>
          <a:endParaRPr lang="en-US"/>
        </a:p>
      </dgm:t>
    </dgm:pt>
    <dgm:pt modelId="{9A4C9742-41EC-4A83-B3F9-7E1C46D8488F}" type="sibTrans" cxnId="{101C0405-D5E9-4468-AE58-BBB9358F184A}">
      <dgm:prSet/>
      <dgm:spPr/>
      <dgm:t>
        <a:bodyPr/>
        <a:lstStyle/>
        <a:p>
          <a:endParaRPr lang="en-US"/>
        </a:p>
      </dgm:t>
    </dgm:pt>
    <dgm:pt modelId="{E7125FBC-125C-4CA0-96E8-12B7C84C9727}">
      <dgm:prSet/>
      <dgm:spPr/>
      <dgm:t>
        <a:bodyPr/>
        <a:lstStyle/>
        <a:p>
          <a:r>
            <a:rPr lang="en-US" dirty="0"/>
            <a:t>Typically funded in summer too</a:t>
          </a:r>
        </a:p>
      </dgm:t>
    </dgm:pt>
    <dgm:pt modelId="{173C8595-8171-452A-90B9-E16A7998D7BB}" type="parTrans" cxnId="{53A62ABD-FD31-4F57-8698-2064405ADBF8}">
      <dgm:prSet/>
      <dgm:spPr/>
      <dgm:t>
        <a:bodyPr/>
        <a:lstStyle/>
        <a:p>
          <a:endParaRPr lang="en-US"/>
        </a:p>
      </dgm:t>
    </dgm:pt>
    <dgm:pt modelId="{30255F9D-F362-4774-A6FF-6126DC0D5075}" type="sibTrans" cxnId="{53A62ABD-FD31-4F57-8698-2064405ADBF8}">
      <dgm:prSet/>
      <dgm:spPr/>
      <dgm:t>
        <a:bodyPr/>
        <a:lstStyle/>
        <a:p>
          <a:endParaRPr lang="en-US"/>
        </a:p>
      </dgm:t>
    </dgm:pt>
    <dgm:pt modelId="{396FD5F5-AF01-4620-83FB-10096852B99B}">
      <dgm:prSet/>
      <dgm:spPr/>
      <dgm:t>
        <a:bodyPr/>
        <a:lstStyle/>
        <a:p>
          <a:r>
            <a:rPr lang="en-US" b="1"/>
            <a:t>Advisor-Advisee Relationship</a:t>
          </a:r>
          <a:endParaRPr lang="en-US"/>
        </a:p>
      </dgm:t>
    </dgm:pt>
    <dgm:pt modelId="{90CE49D1-0AFF-4487-891E-AC42A92278C0}" type="parTrans" cxnId="{1A92EC94-EFDE-4319-8B29-8438D1D7E936}">
      <dgm:prSet/>
      <dgm:spPr/>
      <dgm:t>
        <a:bodyPr/>
        <a:lstStyle/>
        <a:p>
          <a:endParaRPr lang="en-US"/>
        </a:p>
      </dgm:t>
    </dgm:pt>
    <dgm:pt modelId="{06E1E443-614C-4FA9-9814-FD3660C8C652}" type="sibTrans" cxnId="{1A92EC94-EFDE-4319-8B29-8438D1D7E936}">
      <dgm:prSet/>
      <dgm:spPr/>
      <dgm:t>
        <a:bodyPr/>
        <a:lstStyle/>
        <a:p>
          <a:endParaRPr lang="en-US"/>
        </a:p>
      </dgm:t>
    </dgm:pt>
    <dgm:pt modelId="{AB12F718-A791-40A6-A112-3CE426503CDE}">
      <dgm:prSet/>
      <dgm:spPr/>
      <dgm:t>
        <a:bodyPr/>
        <a:lstStyle/>
        <a:p>
          <a:r>
            <a:rPr lang="en-US"/>
            <a:t>Apprenticeship model</a:t>
          </a:r>
        </a:p>
      </dgm:t>
    </dgm:pt>
    <dgm:pt modelId="{CA9DC0AF-B2F1-4168-9B91-3EA5607FE538}" type="parTrans" cxnId="{BBE14294-D58F-4BC8-9106-4132E44A3FF7}">
      <dgm:prSet/>
      <dgm:spPr/>
      <dgm:t>
        <a:bodyPr/>
        <a:lstStyle/>
        <a:p>
          <a:endParaRPr lang="en-US"/>
        </a:p>
      </dgm:t>
    </dgm:pt>
    <dgm:pt modelId="{51D34157-5BE9-410A-B33E-82FCF3DF287A}" type="sibTrans" cxnId="{BBE14294-D58F-4BC8-9106-4132E44A3FF7}">
      <dgm:prSet/>
      <dgm:spPr/>
      <dgm:t>
        <a:bodyPr/>
        <a:lstStyle/>
        <a:p>
          <a:endParaRPr lang="en-US"/>
        </a:p>
      </dgm:t>
    </dgm:pt>
    <dgm:pt modelId="{1C58837B-5D23-4978-B874-0FB7E9593F63}">
      <dgm:prSet/>
      <dgm:spPr/>
      <dgm:t>
        <a:bodyPr/>
        <a:lstStyle/>
        <a:p>
          <a:r>
            <a:rPr lang="en-US" dirty="0"/>
            <a:t>Encouraged to work across labs</a:t>
          </a:r>
        </a:p>
      </dgm:t>
    </dgm:pt>
    <dgm:pt modelId="{789E9C89-DC88-4EA0-B938-0FA5EA2A02D2}" type="parTrans" cxnId="{84730F31-227A-4E73-AF73-E296311C0087}">
      <dgm:prSet/>
      <dgm:spPr/>
      <dgm:t>
        <a:bodyPr/>
        <a:lstStyle/>
        <a:p>
          <a:endParaRPr lang="en-US"/>
        </a:p>
      </dgm:t>
    </dgm:pt>
    <dgm:pt modelId="{F127144B-29E6-4FF5-BD7E-8D21F6370CEF}" type="sibTrans" cxnId="{84730F31-227A-4E73-AF73-E296311C0087}">
      <dgm:prSet/>
      <dgm:spPr/>
      <dgm:t>
        <a:bodyPr/>
        <a:lstStyle/>
        <a:p>
          <a:endParaRPr lang="en-US"/>
        </a:p>
      </dgm:t>
    </dgm:pt>
    <dgm:pt modelId="{D94FCA3D-CBED-4058-8991-6CA167058D83}">
      <dgm:prSet/>
      <dgm:spPr/>
      <dgm:t>
        <a:bodyPr/>
        <a:lstStyle/>
        <a:p>
          <a:r>
            <a:rPr lang="en-US"/>
            <a:t>Collaborative program, department and university more broadly</a:t>
          </a:r>
        </a:p>
      </dgm:t>
    </dgm:pt>
    <dgm:pt modelId="{F421CB81-5BE4-4AF0-8555-4B8C753B51FA}" type="parTrans" cxnId="{252877E5-14CC-462C-B66D-BDABA434B181}">
      <dgm:prSet/>
      <dgm:spPr/>
      <dgm:t>
        <a:bodyPr/>
        <a:lstStyle/>
        <a:p>
          <a:endParaRPr lang="en-US"/>
        </a:p>
      </dgm:t>
    </dgm:pt>
    <dgm:pt modelId="{58A8DE86-9A77-49B2-9C69-DB35DB6D84DB}" type="sibTrans" cxnId="{252877E5-14CC-462C-B66D-BDABA434B181}">
      <dgm:prSet/>
      <dgm:spPr/>
      <dgm:t>
        <a:bodyPr/>
        <a:lstStyle/>
        <a:p>
          <a:endParaRPr lang="en-US"/>
        </a:p>
      </dgm:t>
    </dgm:pt>
    <dgm:pt modelId="{E4D8B125-6B02-4EED-A7A7-64B0D2F79294}">
      <dgm:prSet/>
      <dgm:spPr/>
      <dgm:t>
        <a:bodyPr/>
        <a:lstStyle/>
        <a:p>
          <a:r>
            <a:rPr lang="en-US" b="1"/>
            <a:t>Graduates</a:t>
          </a:r>
          <a:endParaRPr lang="en-US"/>
        </a:p>
      </dgm:t>
    </dgm:pt>
    <dgm:pt modelId="{315EA6ED-BE43-4E51-B360-33F8F274FD8D}" type="parTrans" cxnId="{D45755FF-2779-49B2-AA86-0F039E36140D}">
      <dgm:prSet/>
      <dgm:spPr/>
      <dgm:t>
        <a:bodyPr/>
        <a:lstStyle/>
        <a:p>
          <a:endParaRPr lang="en-US"/>
        </a:p>
      </dgm:t>
    </dgm:pt>
    <dgm:pt modelId="{9C35B019-0ED5-48BC-B92F-28C1D5CD9D81}" type="sibTrans" cxnId="{D45755FF-2779-49B2-AA86-0F039E36140D}">
      <dgm:prSet/>
      <dgm:spPr/>
      <dgm:t>
        <a:bodyPr/>
        <a:lstStyle/>
        <a:p>
          <a:endParaRPr lang="en-US"/>
        </a:p>
      </dgm:t>
    </dgm:pt>
    <dgm:pt modelId="{58978FA3-FB2A-4E8C-8F94-F01B7EF02761}">
      <dgm:prSet/>
      <dgm:spPr/>
      <dgm:t>
        <a:bodyPr/>
        <a:lstStyle/>
        <a:p>
          <a:r>
            <a:rPr lang="en-US" dirty="0"/>
            <a:t>Majority involved in research in some capacity – Psychology Dept, Academic Medical School, Research Institutes</a:t>
          </a:r>
        </a:p>
      </dgm:t>
    </dgm:pt>
    <dgm:pt modelId="{4D789C04-95C4-4159-9F54-ADA9F19EF5E7}" type="parTrans" cxnId="{DF4BB93B-CB31-468C-A893-5DD759818A86}">
      <dgm:prSet/>
      <dgm:spPr/>
      <dgm:t>
        <a:bodyPr/>
        <a:lstStyle/>
        <a:p>
          <a:endParaRPr lang="en-US"/>
        </a:p>
      </dgm:t>
    </dgm:pt>
    <dgm:pt modelId="{61E58C33-35CF-4214-B990-4157927376E7}" type="sibTrans" cxnId="{DF4BB93B-CB31-468C-A893-5DD759818A86}">
      <dgm:prSet/>
      <dgm:spPr/>
      <dgm:t>
        <a:bodyPr/>
        <a:lstStyle/>
        <a:p>
          <a:endParaRPr lang="en-US"/>
        </a:p>
      </dgm:t>
    </dgm:pt>
    <dgm:pt modelId="{F20B6908-8FCD-4D85-9DAB-C17435DBF4E6}">
      <dgm:prSet/>
      <dgm:spPr/>
      <dgm:t>
        <a:bodyPr/>
        <a:lstStyle/>
        <a:p>
          <a:r>
            <a:rPr lang="en-US" dirty="0"/>
            <a:t>Others in clinical or policy careers – Clinicians in academic medical centers, clinics, private practice, etc.</a:t>
          </a:r>
        </a:p>
      </dgm:t>
    </dgm:pt>
    <dgm:pt modelId="{DFD742C7-D0D8-423D-9A1B-5E5E600DA263}" type="parTrans" cxnId="{D178FA75-3AED-42AF-92FC-6AD8DF9A2A2A}">
      <dgm:prSet/>
      <dgm:spPr/>
      <dgm:t>
        <a:bodyPr/>
        <a:lstStyle/>
        <a:p>
          <a:endParaRPr lang="en-US"/>
        </a:p>
      </dgm:t>
    </dgm:pt>
    <dgm:pt modelId="{DD6DA348-81CD-492F-9FB9-ACC661E6D140}" type="sibTrans" cxnId="{D178FA75-3AED-42AF-92FC-6AD8DF9A2A2A}">
      <dgm:prSet/>
      <dgm:spPr/>
      <dgm:t>
        <a:bodyPr/>
        <a:lstStyle/>
        <a:p>
          <a:endParaRPr lang="en-US"/>
        </a:p>
      </dgm:t>
    </dgm:pt>
    <dgm:pt modelId="{CF074B6F-3CE0-584B-8571-CFA566643D0A}" type="pres">
      <dgm:prSet presAssocID="{FF04FE45-CBD2-4CC8-A362-2A91DF01E559}" presName="linear" presStyleCnt="0">
        <dgm:presLayoutVars>
          <dgm:dir/>
          <dgm:animLvl val="lvl"/>
          <dgm:resizeHandles val="exact"/>
        </dgm:presLayoutVars>
      </dgm:prSet>
      <dgm:spPr/>
    </dgm:pt>
    <dgm:pt modelId="{E14CBBC0-D02F-FA4D-B5F3-7548F707EDAD}" type="pres">
      <dgm:prSet presAssocID="{E267E5F8-3085-4919-9C4A-2D91EE85399F}" presName="parentLin" presStyleCnt="0"/>
      <dgm:spPr/>
    </dgm:pt>
    <dgm:pt modelId="{A506C5F5-AEB3-E541-90AA-EA53E6C7EBDA}" type="pres">
      <dgm:prSet presAssocID="{E267E5F8-3085-4919-9C4A-2D91EE85399F}" presName="parentLeftMargin" presStyleLbl="node1" presStyleIdx="0" presStyleCnt="3"/>
      <dgm:spPr/>
    </dgm:pt>
    <dgm:pt modelId="{9D60E9A2-7CA8-334C-96F0-4A548BEB2130}" type="pres">
      <dgm:prSet presAssocID="{E267E5F8-3085-4919-9C4A-2D91EE85399F}" presName="parentText" presStyleLbl="node1" presStyleIdx="0" presStyleCnt="3">
        <dgm:presLayoutVars>
          <dgm:chMax val="0"/>
          <dgm:bulletEnabled val="1"/>
        </dgm:presLayoutVars>
      </dgm:prSet>
      <dgm:spPr/>
    </dgm:pt>
    <dgm:pt modelId="{6717A3E9-ACB1-EC4E-A1D9-D52E52B0D4AC}" type="pres">
      <dgm:prSet presAssocID="{E267E5F8-3085-4919-9C4A-2D91EE85399F}" presName="negativeSpace" presStyleCnt="0"/>
      <dgm:spPr/>
    </dgm:pt>
    <dgm:pt modelId="{8542D289-EFA9-D940-85BD-498423403609}" type="pres">
      <dgm:prSet presAssocID="{E267E5F8-3085-4919-9C4A-2D91EE85399F}" presName="childText" presStyleLbl="conFgAcc1" presStyleIdx="0" presStyleCnt="3">
        <dgm:presLayoutVars>
          <dgm:bulletEnabled val="1"/>
        </dgm:presLayoutVars>
      </dgm:prSet>
      <dgm:spPr/>
    </dgm:pt>
    <dgm:pt modelId="{7C7DA6E0-C62A-4B43-B28A-8A2A6D967EF8}" type="pres">
      <dgm:prSet presAssocID="{F5DA69E7-5314-4532-8293-BC2DA7C6D871}" presName="spaceBetweenRectangles" presStyleCnt="0"/>
      <dgm:spPr/>
    </dgm:pt>
    <dgm:pt modelId="{2EBC70F9-7F99-6F4A-9D65-BCBF6D0CE7E6}" type="pres">
      <dgm:prSet presAssocID="{396FD5F5-AF01-4620-83FB-10096852B99B}" presName="parentLin" presStyleCnt="0"/>
      <dgm:spPr/>
    </dgm:pt>
    <dgm:pt modelId="{7A96AF43-26DD-6542-8A54-F5E808A4B4E7}" type="pres">
      <dgm:prSet presAssocID="{396FD5F5-AF01-4620-83FB-10096852B99B}" presName="parentLeftMargin" presStyleLbl="node1" presStyleIdx="0" presStyleCnt="3"/>
      <dgm:spPr/>
    </dgm:pt>
    <dgm:pt modelId="{3F2E6CA4-54BB-FC48-9500-2C2C3E256833}" type="pres">
      <dgm:prSet presAssocID="{396FD5F5-AF01-4620-83FB-10096852B99B}" presName="parentText" presStyleLbl="node1" presStyleIdx="1" presStyleCnt="3">
        <dgm:presLayoutVars>
          <dgm:chMax val="0"/>
          <dgm:bulletEnabled val="1"/>
        </dgm:presLayoutVars>
      </dgm:prSet>
      <dgm:spPr/>
    </dgm:pt>
    <dgm:pt modelId="{20E36F07-A475-A044-9799-31CA3B1FF3DC}" type="pres">
      <dgm:prSet presAssocID="{396FD5F5-AF01-4620-83FB-10096852B99B}" presName="negativeSpace" presStyleCnt="0"/>
      <dgm:spPr/>
    </dgm:pt>
    <dgm:pt modelId="{4A18C358-3ABE-F44E-B834-B6AC84D9F67C}" type="pres">
      <dgm:prSet presAssocID="{396FD5F5-AF01-4620-83FB-10096852B99B}" presName="childText" presStyleLbl="conFgAcc1" presStyleIdx="1" presStyleCnt="3">
        <dgm:presLayoutVars>
          <dgm:bulletEnabled val="1"/>
        </dgm:presLayoutVars>
      </dgm:prSet>
      <dgm:spPr/>
    </dgm:pt>
    <dgm:pt modelId="{52E8C9D5-6674-D84E-9579-276510F6AF03}" type="pres">
      <dgm:prSet presAssocID="{06E1E443-614C-4FA9-9814-FD3660C8C652}" presName="spaceBetweenRectangles" presStyleCnt="0"/>
      <dgm:spPr/>
    </dgm:pt>
    <dgm:pt modelId="{9B98E835-1C92-2C41-9F90-AA2B0AF4B263}" type="pres">
      <dgm:prSet presAssocID="{E4D8B125-6B02-4EED-A7A7-64B0D2F79294}" presName="parentLin" presStyleCnt="0"/>
      <dgm:spPr/>
    </dgm:pt>
    <dgm:pt modelId="{DA864B40-1A3E-3940-B62E-11935697D21A}" type="pres">
      <dgm:prSet presAssocID="{E4D8B125-6B02-4EED-A7A7-64B0D2F79294}" presName="parentLeftMargin" presStyleLbl="node1" presStyleIdx="1" presStyleCnt="3"/>
      <dgm:spPr/>
    </dgm:pt>
    <dgm:pt modelId="{6941B1DB-E459-1241-9E6F-3E44F11D878F}" type="pres">
      <dgm:prSet presAssocID="{E4D8B125-6B02-4EED-A7A7-64B0D2F79294}" presName="parentText" presStyleLbl="node1" presStyleIdx="2" presStyleCnt="3">
        <dgm:presLayoutVars>
          <dgm:chMax val="0"/>
          <dgm:bulletEnabled val="1"/>
        </dgm:presLayoutVars>
      </dgm:prSet>
      <dgm:spPr/>
    </dgm:pt>
    <dgm:pt modelId="{1D05D16E-BCF5-C34C-A81E-EB47AC911CCB}" type="pres">
      <dgm:prSet presAssocID="{E4D8B125-6B02-4EED-A7A7-64B0D2F79294}" presName="negativeSpace" presStyleCnt="0"/>
      <dgm:spPr/>
    </dgm:pt>
    <dgm:pt modelId="{FD63AF16-304F-5643-906E-EF45AC2E4BB7}" type="pres">
      <dgm:prSet presAssocID="{E4D8B125-6B02-4EED-A7A7-64B0D2F79294}" presName="childText" presStyleLbl="conFgAcc1" presStyleIdx="2" presStyleCnt="3">
        <dgm:presLayoutVars>
          <dgm:bulletEnabled val="1"/>
        </dgm:presLayoutVars>
      </dgm:prSet>
      <dgm:spPr/>
    </dgm:pt>
  </dgm:ptLst>
  <dgm:cxnLst>
    <dgm:cxn modelId="{51922D03-F2D9-6044-AA48-6CC8AEA7BBFB}" type="presOf" srcId="{58978FA3-FB2A-4E8C-8F94-F01B7EF02761}" destId="{FD63AF16-304F-5643-906E-EF45AC2E4BB7}" srcOrd="0" destOrd="0" presId="urn:microsoft.com/office/officeart/2005/8/layout/list1"/>
    <dgm:cxn modelId="{101C0405-D5E9-4468-AE58-BBB9358F184A}" srcId="{E267E5F8-3085-4919-9C4A-2D91EE85399F}" destId="{6893D159-7454-4D68-9301-2787D9420643}" srcOrd="0" destOrd="0" parTransId="{CDAEC8AE-DC53-4E67-935F-E95B73300E41}" sibTransId="{9A4C9742-41EC-4A83-B3F9-7E1C46D8488F}"/>
    <dgm:cxn modelId="{84730F31-227A-4E73-AF73-E296311C0087}" srcId="{396FD5F5-AF01-4620-83FB-10096852B99B}" destId="{1C58837B-5D23-4978-B874-0FB7E9593F63}" srcOrd="1" destOrd="0" parTransId="{789E9C89-DC88-4EA0-B938-0FA5EA2A02D2}" sibTransId="{F127144B-29E6-4FF5-BD7E-8D21F6370CEF}"/>
    <dgm:cxn modelId="{DF4BB93B-CB31-468C-A893-5DD759818A86}" srcId="{E4D8B125-6B02-4EED-A7A7-64B0D2F79294}" destId="{58978FA3-FB2A-4E8C-8F94-F01B7EF02761}" srcOrd="0" destOrd="0" parTransId="{4D789C04-95C4-4159-9F54-ADA9F19EF5E7}" sibTransId="{61E58C33-35CF-4214-B990-4157927376E7}"/>
    <dgm:cxn modelId="{9D2A043F-37A2-0A40-ADA0-E247CB39FC84}" type="presOf" srcId="{E267E5F8-3085-4919-9C4A-2D91EE85399F}" destId="{9D60E9A2-7CA8-334C-96F0-4A548BEB2130}" srcOrd="1" destOrd="0" presId="urn:microsoft.com/office/officeart/2005/8/layout/list1"/>
    <dgm:cxn modelId="{2A72C363-B93E-0748-A0DE-BDFF74442265}" type="presOf" srcId="{1C58837B-5D23-4978-B874-0FB7E9593F63}" destId="{4A18C358-3ABE-F44E-B834-B6AC84D9F67C}" srcOrd="0" destOrd="1" presId="urn:microsoft.com/office/officeart/2005/8/layout/list1"/>
    <dgm:cxn modelId="{D178FA75-3AED-42AF-92FC-6AD8DF9A2A2A}" srcId="{E4D8B125-6B02-4EED-A7A7-64B0D2F79294}" destId="{F20B6908-8FCD-4D85-9DAB-C17435DBF4E6}" srcOrd="1" destOrd="0" parTransId="{DFD742C7-D0D8-423D-9A1B-5E5E600DA263}" sibTransId="{DD6DA348-81CD-492F-9FB9-ACC661E6D140}"/>
    <dgm:cxn modelId="{796FEE76-E8FA-C846-A2BC-8ABE41272C55}" type="presOf" srcId="{FF04FE45-CBD2-4CC8-A362-2A91DF01E559}" destId="{CF074B6F-3CE0-584B-8571-CFA566643D0A}" srcOrd="0" destOrd="0" presId="urn:microsoft.com/office/officeart/2005/8/layout/list1"/>
    <dgm:cxn modelId="{17B08258-9E97-D04C-A5E3-4B6F705B68AD}" type="presOf" srcId="{6893D159-7454-4D68-9301-2787D9420643}" destId="{8542D289-EFA9-D940-85BD-498423403609}" srcOrd="0" destOrd="0" presId="urn:microsoft.com/office/officeart/2005/8/layout/list1"/>
    <dgm:cxn modelId="{00F93385-1BB4-594B-BE55-BF96B9505A03}" type="presOf" srcId="{E7125FBC-125C-4CA0-96E8-12B7C84C9727}" destId="{8542D289-EFA9-D940-85BD-498423403609}" srcOrd="0" destOrd="1" presId="urn:microsoft.com/office/officeart/2005/8/layout/list1"/>
    <dgm:cxn modelId="{BBE14294-D58F-4BC8-9106-4132E44A3FF7}" srcId="{396FD5F5-AF01-4620-83FB-10096852B99B}" destId="{AB12F718-A791-40A6-A112-3CE426503CDE}" srcOrd="0" destOrd="0" parTransId="{CA9DC0AF-B2F1-4168-9B91-3EA5607FE538}" sibTransId="{51D34157-5BE9-410A-B33E-82FCF3DF287A}"/>
    <dgm:cxn modelId="{1A92EC94-EFDE-4319-8B29-8438D1D7E936}" srcId="{FF04FE45-CBD2-4CC8-A362-2A91DF01E559}" destId="{396FD5F5-AF01-4620-83FB-10096852B99B}" srcOrd="1" destOrd="0" parTransId="{90CE49D1-0AFF-4487-891E-AC42A92278C0}" sibTransId="{06E1E443-614C-4FA9-9814-FD3660C8C652}"/>
    <dgm:cxn modelId="{865BBBA3-5096-BA46-96E5-AF9A5762D8BF}" type="presOf" srcId="{AB12F718-A791-40A6-A112-3CE426503CDE}" destId="{4A18C358-3ABE-F44E-B834-B6AC84D9F67C}" srcOrd="0" destOrd="0" presId="urn:microsoft.com/office/officeart/2005/8/layout/list1"/>
    <dgm:cxn modelId="{730516AF-CA3B-714F-AB00-5B73F554A0DB}" type="presOf" srcId="{F20B6908-8FCD-4D85-9DAB-C17435DBF4E6}" destId="{FD63AF16-304F-5643-906E-EF45AC2E4BB7}" srcOrd="0" destOrd="1" presId="urn:microsoft.com/office/officeart/2005/8/layout/list1"/>
    <dgm:cxn modelId="{DF2DA7B3-F4A5-9C4F-B4FD-629EF72C54DC}" type="presOf" srcId="{396FD5F5-AF01-4620-83FB-10096852B99B}" destId="{7A96AF43-26DD-6542-8A54-F5E808A4B4E7}" srcOrd="0" destOrd="0" presId="urn:microsoft.com/office/officeart/2005/8/layout/list1"/>
    <dgm:cxn modelId="{53A62ABD-FD31-4F57-8698-2064405ADBF8}" srcId="{E267E5F8-3085-4919-9C4A-2D91EE85399F}" destId="{E7125FBC-125C-4CA0-96E8-12B7C84C9727}" srcOrd="1" destOrd="0" parTransId="{173C8595-8171-452A-90B9-E16A7998D7BB}" sibTransId="{30255F9D-F362-4774-A6FF-6126DC0D5075}"/>
    <dgm:cxn modelId="{B0B6A0C4-00D6-614E-92ED-E1C1BFAD1756}" type="presOf" srcId="{E4D8B125-6B02-4EED-A7A7-64B0D2F79294}" destId="{DA864B40-1A3E-3940-B62E-11935697D21A}" srcOrd="0" destOrd="0" presId="urn:microsoft.com/office/officeart/2005/8/layout/list1"/>
    <dgm:cxn modelId="{5922C6E4-8053-5A4D-9A7D-68FE1D65B9F6}" type="presOf" srcId="{396FD5F5-AF01-4620-83FB-10096852B99B}" destId="{3F2E6CA4-54BB-FC48-9500-2C2C3E256833}" srcOrd="1" destOrd="0" presId="urn:microsoft.com/office/officeart/2005/8/layout/list1"/>
    <dgm:cxn modelId="{252877E5-14CC-462C-B66D-BDABA434B181}" srcId="{396FD5F5-AF01-4620-83FB-10096852B99B}" destId="{D94FCA3D-CBED-4058-8991-6CA167058D83}" srcOrd="2" destOrd="0" parTransId="{F421CB81-5BE4-4AF0-8555-4B8C753B51FA}" sibTransId="{58A8DE86-9A77-49B2-9C69-DB35DB6D84DB}"/>
    <dgm:cxn modelId="{751A8CE8-768F-B44D-B3BE-96ABCEDF7F07}" type="presOf" srcId="{E267E5F8-3085-4919-9C4A-2D91EE85399F}" destId="{A506C5F5-AEB3-E541-90AA-EA53E6C7EBDA}" srcOrd="0" destOrd="0" presId="urn:microsoft.com/office/officeart/2005/8/layout/list1"/>
    <dgm:cxn modelId="{4B3D6DEA-4064-DF43-908F-0A38D7263ADC}" type="presOf" srcId="{D94FCA3D-CBED-4058-8991-6CA167058D83}" destId="{4A18C358-3ABE-F44E-B834-B6AC84D9F67C}" srcOrd="0" destOrd="2" presId="urn:microsoft.com/office/officeart/2005/8/layout/list1"/>
    <dgm:cxn modelId="{78374DF1-38EE-3542-B4A9-ECD01DC87A5C}" type="presOf" srcId="{E4D8B125-6B02-4EED-A7A7-64B0D2F79294}" destId="{6941B1DB-E459-1241-9E6F-3E44F11D878F}" srcOrd="1" destOrd="0" presId="urn:microsoft.com/office/officeart/2005/8/layout/list1"/>
    <dgm:cxn modelId="{9356C3F7-EDC6-4D43-9619-E40345C3AD12}" srcId="{FF04FE45-CBD2-4CC8-A362-2A91DF01E559}" destId="{E267E5F8-3085-4919-9C4A-2D91EE85399F}" srcOrd="0" destOrd="0" parTransId="{4AED5D8D-8033-4B24-9BB4-204E710F1DEC}" sibTransId="{F5DA69E7-5314-4532-8293-BC2DA7C6D871}"/>
    <dgm:cxn modelId="{D45755FF-2779-49B2-AA86-0F039E36140D}" srcId="{FF04FE45-CBD2-4CC8-A362-2A91DF01E559}" destId="{E4D8B125-6B02-4EED-A7A7-64B0D2F79294}" srcOrd="2" destOrd="0" parTransId="{315EA6ED-BE43-4E51-B360-33F8F274FD8D}" sibTransId="{9C35B019-0ED5-48BC-B92F-28C1D5CD9D81}"/>
    <dgm:cxn modelId="{E1F16175-C033-7B4F-9A82-DDB2FEF08904}" type="presParOf" srcId="{CF074B6F-3CE0-584B-8571-CFA566643D0A}" destId="{E14CBBC0-D02F-FA4D-B5F3-7548F707EDAD}" srcOrd="0" destOrd="0" presId="urn:microsoft.com/office/officeart/2005/8/layout/list1"/>
    <dgm:cxn modelId="{07A460D1-0D8F-C04C-9DDE-96F8F0916E4D}" type="presParOf" srcId="{E14CBBC0-D02F-FA4D-B5F3-7548F707EDAD}" destId="{A506C5F5-AEB3-E541-90AA-EA53E6C7EBDA}" srcOrd="0" destOrd="0" presId="urn:microsoft.com/office/officeart/2005/8/layout/list1"/>
    <dgm:cxn modelId="{A3665590-27C1-B441-BAB0-B251AD5842CA}" type="presParOf" srcId="{E14CBBC0-D02F-FA4D-B5F3-7548F707EDAD}" destId="{9D60E9A2-7CA8-334C-96F0-4A548BEB2130}" srcOrd="1" destOrd="0" presId="urn:microsoft.com/office/officeart/2005/8/layout/list1"/>
    <dgm:cxn modelId="{426F80AD-71C3-C24C-9AE9-CDE7F5F9D2FC}" type="presParOf" srcId="{CF074B6F-3CE0-584B-8571-CFA566643D0A}" destId="{6717A3E9-ACB1-EC4E-A1D9-D52E52B0D4AC}" srcOrd="1" destOrd="0" presId="urn:microsoft.com/office/officeart/2005/8/layout/list1"/>
    <dgm:cxn modelId="{9393878A-0945-2848-B168-32EC1B779854}" type="presParOf" srcId="{CF074B6F-3CE0-584B-8571-CFA566643D0A}" destId="{8542D289-EFA9-D940-85BD-498423403609}" srcOrd="2" destOrd="0" presId="urn:microsoft.com/office/officeart/2005/8/layout/list1"/>
    <dgm:cxn modelId="{1145B22A-6D5C-4B4C-97EB-D821D943DE38}" type="presParOf" srcId="{CF074B6F-3CE0-584B-8571-CFA566643D0A}" destId="{7C7DA6E0-C62A-4B43-B28A-8A2A6D967EF8}" srcOrd="3" destOrd="0" presId="urn:microsoft.com/office/officeart/2005/8/layout/list1"/>
    <dgm:cxn modelId="{8E13310D-AACE-1C47-BC34-429A616E06D2}" type="presParOf" srcId="{CF074B6F-3CE0-584B-8571-CFA566643D0A}" destId="{2EBC70F9-7F99-6F4A-9D65-BCBF6D0CE7E6}" srcOrd="4" destOrd="0" presId="urn:microsoft.com/office/officeart/2005/8/layout/list1"/>
    <dgm:cxn modelId="{6B452515-EEE4-0F46-8846-7C418E7600A5}" type="presParOf" srcId="{2EBC70F9-7F99-6F4A-9D65-BCBF6D0CE7E6}" destId="{7A96AF43-26DD-6542-8A54-F5E808A4B4E7}" srcOrd="0" destOrd="0" presId="urn:microsoft.com/office/officeart/2005/8/layout/list1"/>
    <dgm:cxn modelId="{A9D3E0B8-1726-F94D-AEBF-03E7C99F31B9}" type="presParOf" srcId="{2EBC70F9-7F99-6F4A-9D65-BCBF6D0CE7E6}" destId="{3F2E6CA4-54BB-FC48-9500-2C2C3E256833}" srcOrd="1" destOrd="0" presId="urn:microsoft.com/office/officeart/2005/8/layout/list1"/>
    <dgm:cxn modelId="{363BD465-2E51-7C48-BEEA-0F369ECCECBF}" type="presParOf" srcId="{CF074B6F-3CE0-584B-8571-CFA566643D0A}" destId="{20E36F07-A475-A044-9799-31CA3B1FF3DC}" srcOrd="5" destOrd="0" presId="urn:microsoft.com/office/officeart/2005/8/layout/list1"/>
    <dgm:cxn modelId="{73D1C4FC-B6DD-B647-BFC6-40B7651E538F}" type="presParOf" srcId="{CF074B6F-3CE0-584B-8571-CFA566643D0A}" destId="{4A18C358-3ABE-F44E-B834-B6AC84D9F67C}" srcOrd="6" destOrd="0" presId="urn:microsoft.com/office/officeart/2005/8/layout/list1"/>
    <dgm:cxn modelId="{F99C456B-3877-8D49-B65F-FDFB75A24A1B}" type="presParOf" srcId="{CF074B6F-3CE0-584B-8571-CFA566643D0A}" destId="{52E8C9D5-6674-D84E-9579-276510F6AF03}" srcOrd="7" destOrd="0" presId="urn:microsoft.com/office/officeart/2005/8/layout/list1"/>
    <dgm:cxn modelId="{6BE8A125-373C-0449-964B-461E12661037}" type="presParOf" srcId="{CF074B6F-3CE0-584B-8571-CFA566643D0A}" destId="{9B98E835-1C92-2C41-9F90-AA2B0AF4B263}" srcOrd="8" destOrd="0" presId="urn:microsoft.com/office/officeart/2005/8/layout/list1"/>
    <dgm:cxn modelId="{2BD2369F-473D-6644-BFFD-EADE63F8D9C0}" type="presParOf" srcId="{9B98E835-1C92-2C41-9F90-AA2B0AF4B263}" destId="{DA864B40-1A3E-3940-B62E-11935697D21A}" srcOrd="0" destOrd="0" presId="urn:microsoft.com/office/officeart/2005/8/layout/list1"/>
    <dgm:cxn modelId="{32D13543-0EEE-F446-9270-1B58815EE42E}" type="presParOf" srcId="{9B98E835-1C92-2C41-9F90-AA2B0AF4B263}" destId="{6941B1DB-E459-1241-9E6F-3E44F11D878F}" srcOrd="1" destOrd="0" presId="urn:microsoft.com/office/officeart/2005/8/layout/list1"/>
    <dgm:cxn modelId="{E60C42D1-505B-E64F-87FA-E84723DBB99C}" type="presParOf" srcId="{CF074B6F-3CE0-584B-8571-CFA566643D0A}" destId="{1D05D16E-BCF5-C34C-A81E-EB47AC911CCB}" srcOrd="9" destOrd="0" presId="urn:microsoft.com/office/officeart/2005/8/layout/list1"/>
    <dgm:cxn modelId="{08E68CFA-9F34-9F43-9F82-87310BF0F854}" type="presParOf" srcId="{CF074B6F-3CE0-584B-8571-CFA566643D0A}" destId="{FD63AF16-304F-5643-906E-EF45AC2E4BB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7ACE7C-4364-4770-A2DF-42B10D2C0EF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D473427-5F9F-4AEA-9316-935F96885988}">
      <dgm:prSet phldrT="[Text]"/>
      <dgm:spPr/>
      <dgm:t>
        <a:bodyPr/>
        <a:lstStyle/>
        <a:p>
          <a:r>
            <a:rPr lang="en-US" dirty="0"/>
            <a:t>Research skills</a:t>
          </a:r>
        </a:p>
      </dgm:t>
    </dgm:pt>
    <dgm:pt modelId="{D20FB830-DAA0-4A95-B5F8-4B1402017972}" type="parTrans" cxnId="{A0ECC458-AD2E-46E8-AC0B-34D7D063FFF0}">
      <dgm:prSet/>
      <dgm:spPr/>
      <dgm:t>
        <a:bodyPr/>
        <a:lstStyle/>
        <a:p>
          <a:endParaRPr lang="en-US"/>
        </a:p>
      </dgm:t>
    </dgm:pt>
    <dgm:pt modelId="{15316E02-D700-4E2B-981E-7D61399028FB}" type="sibTrans" cxnId="{A0ECC458-AD2E-46E8-AC0B-34D7D063FFF0}">
      <dgm:prSet/>
      <dgm:spPr/>
      <dgm:t>
        <a:bodyPr/>
        <a:lstStyle/>
        <a:p>
          <a:endParaRPr lang="en-US"/>
        </a:p>
      </dgm:t>
    </dgm:pt>
    <dgm:pt modelId="{DED88045-F025-42B6-A81D-29209DE21A0B}">
      <dgm:prSet/>
      <dgm:spPr/>
      <dgm:t>
        <a:bodyPr/>
        <a:lstStyle/>
        <a:p>
          <a:r>
            <a:rPr lang="en-US" dirty="0"/>
            <a:t>Fit with faculty research interests </a:t>
          </a:r>
        </a:p>
      </dgm:t>
    </dgm:pt>
    <dgm:pt modelId="{DED78858-1B22-4D17-BD78-1E263E27CB40}" type="parTrans" cxnId="{A637E0D0-1A1F-4A02-A37C-1EEDCAE36EBA}">
      <dgm:prSet/>
      <dgm:spPr/>
      <dgm:t>
        <a:bodyPr/>
        <a:lstStyle/>
        <a:p>
          <a:endParaRPr lang="en-US"/>
        </a:p>
      </dgm:t>
    </dgm:pt>
    <dgm:pt modelId="{3BB6BB80-FAA2-4472-887A-B2584AE8A300}" type="sibTrans" cxnId="{A637E0D0-1A1F-4A02-A37C-1EEDCAE36EBA}">
      <dgm:prSet/>
      <dgm:spPr/>
      <dgm:t>
        <a:bodyPr/>
        <a:lstStyle/>
        <a:p>
          <a:endParaRPr lang="en-US"/>
        </a:p>
      </dgm:t>
    </dgm:pt>
    <dgm:pt modelId="{CB6D8A14-A662-410E-AC97-C429AD4A6F91}">
      <dgm:prSet phldrT="[Text]"/>
      <dgm:spPr/>
      <dgm:t>
        <a:bodyPr/>
        <a:lstStyle/>
        <a:p>
          <a:r>
            <a:rPr lang="en-US" dirty="0"/>
            <a:t>Analytic and writing skills</a:t>
          </a:r>
        </a:p>
      </dgm:t>
    </dgm:pt>
    <dgm:pt modelId="{88B362D2-B33B-4B79-A9DE-A6483F4E5DF8}" type="parTrans" cxnId="{831F8A27-5746-4CB9-9CF7-FC3961ED5C09}">
      <dgm:prSet/>
      <dgm:spPr/>
      <dgm:t>
        <a:bodyPr/>
        <a:lstStyle/>
        <a:p>
          <a:endParaRPr lang="en-US"/>
        </a:p>
      </dgm:t>
    </dgm:pt>
    <dgm:pt modelId="{C6591159-D03C-416F-BE5E-BC3034054B08}" type="sibTrans" cxnId="{831F8A27-5746-4CB9-9CF7-FC3961ED5C09}">
      <dgm:prSet/>
      <dgm:spPr/>
      <dgm:t>
        <a:bodyPr/>
        <a:lstStyle/>
        <a:p>
          <a:endParaRPr lang="en-US"/>
        </a:p>
      </dgm:t>
    </dgm:pt>
    <dgm:pt modelId="{F0D96804-AB2B-4431-8F91-53B0CFC45029}" type="pres">
      <dgm:prSet presAssocID="{487ACE7C-4364-4770-A2DF-42B10D2C0EFA}" presName="diagram" presStyleCnt="0">
        <dgm:presLayoutVars>
          <dgm:dir/>
          <dgm:resizeHandles val="exact"/>
        </dgm:presLayoutVars>
      </dgm:prSet>
      <dgm:spPr/>
    </dgm:pt>
    <dgm:pt modelId="{951EF282-DE5D-4A76-AFBE-7C8AB4919A08}" type="pres">
      <dgm:prSet presAssocID="{1D473427-5F9F-4AEA-9316-935F96885988}" presName="node" presStyleLbl="node1" presStyleIdx="0" presStyleCnt="3">
        <dgm:presLayoutVars>
          <dgm:bulletEnabled val="1"/>
        </dgm:presLayoutVars>
      </dgm:prSet>
      <dgm:spPr/>
    </dgm:pt>
    <dgm:pt modelId="{0A6B79EF-2EDB-4341-B398-A0FEC70044F6}" type="pres">
      <dgm:prSet presAssocID="{15316E02-D700-4E2B-981E-7D61399028FB}" presName="sibTrans" presStyleCnt="0"/>
      <dgm:spPr/>
    </dgm:pt>
    <dgm:pt modelId="{FA1C63C7-4B15-4A6D-B330-C23F302DD56C}" type="pres">
      <dgm:prSet presAssocID="{CB6D8A14-A662-410E-AC97-C429AD4A6F91}" presName="node" presStyleLbl="node1" presStyleIdx="1" presStyleCnt="3">
        <dgm:presLayoutVars>
          <dgm:bulletEnabled val="1"/>
        </dgm:presLayoutVars>
      </dgm:prSet>
      <dgm:spPr/>
    </dgm:pt>
    <dgm:pt modelId="{E6CEE965-0E15-43CE-8B80-5C6D0E187588}" type="pres">
      <dgm:prSet presAssocID="{C6591159-D03C-416F-BE5E-BC3034054B08}" presName="sibTrans" presStyleCnt="0"/>
      <dgm:spPr/>
    </dgm:pt>
    <dgm:pt modelId="{ACE35CD8-7CD7-481A-AE31-6E65255E20EB}" type="pres">
      <dgm:prSet presAssocID="{DED88045-F025-42B6-A81D-29209DE21A0B}" presName="node" presStyleLbl="node1" presStyleIdx="2" presStyleCnt="3">
        <dgm:presLayoutVars>
          <dgm:bulletEnabled val="1"/>
        </dgm:presLayoutVars>
      </dgm:prSet>
      <dgm:spPr/>
    </dgm:pt>
  </dgm:ptLst>
  <dgm:cxnLst>
    <dgm:cxn modelId="{831F8A27-5746-4CB9-9CF7-FC3961ED5C09}" srcId="{487ACE7C-4364-4770-A2DF-42B10D2C0EFA}" destId="{CB6D8A14-A662-410E-AC97-C429AD4A6F91}" srcOrd="1" destOrd="0" parTransId="{88B362D2-B33B-4B79-A9DE-A6483F4E5DF8}" sibTransId="{C6591159-D03C-416F-BE5E-BC3034054B08}"/>
    <dgm:cxn modelId="{42C00952-AAFD-4E08-9B39-C3A6A79CFA00}" type="presOf" srcId="{DED88045-F025-42B6-A81D-29209DE21A0B}" destId="{ACE35CD8-7CD7-481A-AE31-6E65255E20EB}" srcOrd="0" destOrd="0" presId="urn:microsoft.com/office/officeart/2005/8/layout/default"/>
    <dgm:cxn modelId="{A0ECC458-AD2E-46E8-AC0B-34D7D063FFF0}" srcId="{487ACE7C-4364-4770-A2DF-42B10D2C0EFA}" destId="{1D473427-5F9F-4AEA-9316-935F96885988}" srcOrd="0" destOrd="0" parTransId="{D20FB830-DAA0-4A95-B5F8-4B1402017972}" sibTransId="{15316E02-D700-4E2B-981E-7D61399028FB}"/>
    <dgm:cxn modelId="{24FFDEA4-93E2-491F-A015-09BC0EF52B8C}" type="presOf" srcId="{CB6D8A14-A662-410E-AC97-C429AD4A6F91}" destId="{FA1C63C7-4B15-4A6D-B330-C23F302DD56C}" srcOrd="0" destOrd="0" presId="urn:microsoft.com/office/officeart/2005/8/layout/default"/>
    <dgm:cxn modelId="{A637E0D0-1A1F-4A02-A37C-1EEDCAE36EBA}" srcId="{487ACE7C-4364-4770-A2DF-42B10D2C0EFA}" destId="{DED88045-F025-42B6-A81D-29209DE21A0B}" srcOrd="2" destOrd="0" parTransId="{DED78858-1B22-4D17-BD78-1E263E27CB40}" sibTransId="{3BB6BB80-FAA2-4472-887A-B2584AE8A300}"/>
    <dgm:cxn modelId="{6BE6A6E7-CFF3-4770-A356-50A02B212404}" type="presOf" srcId="{487ACE7C-4364-4770-A2DF-42B10D2C0EFA}" destId="{F0D96804-AB2B-4431-8F91-53B0CFC45029}" srcOrd="0" destOrd="0" presId="urn:microsoft.com/office/officeart/2005/8/layout/default"/>
    <dgm:cxn modelId="{FE9AC2EE-43C5-4F3C-91D6-E85952AEDBB6}" type="presOf" srcId="{1D473427-5F9F-4AEA-9316-935F96885988}" destId="{951EF282-DE5D-4A76-AFBE-7C8AB4919A08}" srcOrd="0" destOrd="0" presId="urn:microsoft.com/office/officeart/2005/8/layout/default"/>
    <dgm:cxn modelId="{1B9783E2-3576-4A14-A29F-DF4C9D85B31C}" type="presParOf" srcId="{F0D96804-AB2B-4431-8F91-53B0CFC45029}" destId="{951EF282-DE5D-4A76-AFBE-7C8AB4919A08}" srcOrd="0" destOrd="0" presId="urn:microsoft.com/office/officeart/2005/8/layout/default"/>
    <dgm:cxn modelId="{690BBD9A-08A4-425F-8701-EEC46233596F}" type="presParOf" srcId="{F0D96804-AB2B-4431-8F91-53B0CFC45029}" destId="{0A6B79EF-2EDB-4341-B398-A0FEC70044F6}" srcOrd="1" destOrd="0" presId="urn:microsoft.com/office/officeart/2005/8/layout/default"/>
    <dgm:cxn modelId="{277E91A7-7E11-470E-8D93-04350DB5B9D4}" type="presParOf" srcId="{F0D96804-AB2B-4431-8F91-53B0CFC45029}" destId="{FA1C63C7-4B15-4A6D-B330-C23F302DD56C}" srcOrd="2" destOrd="0" presId="urn:microsoft.com/office/officeart/2005/8/layout/default"/>
    <dgm:cxn modelId="{88E07F0E-C6F1-4992-8C3C-0182C4932903}" type="presParOf" srcId="{F0D96804-AB2B-4431-8F91-53B0CFC45029}" destId="{E6CEE965-0E15-43CE-8B80-5C6D0E187588}" srcOrd="3" destOrd="0" presId="urn:microsoft.com/office/officeart/2005/8/layout/default"/>
    <dgm:cxn modelId="{E537B0D2-DFDD-4AB0-99AF-ADBC825A79EB}" type="presParOf" srcId="{F0D96804-AB2B-4431-8F91-53B0CFC45029}" destId="{ACE35CD8-7CD7-481A-AE31-6E65255E20E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D71B9A-B982-41DC-8515-B2F61E7DFD0F}" type="doc">
      <dgm:prSet loTypeId="urn:microsoft.com/office/officeart/2005/8/layout/hProcess10" loCatId="process" qsTypeId="urn:microsoft.com/office/officeart/2005/8/quickstyle/simple1" qsCatId="simple" csTypeId="urn:microsoft.com/office/officeart/2005/8/colors/accent1_2" csCatId="accent1" phldr="1"/>
      <dgm:spPr/>
    </dgm:pt>
    <dgm:pt modelId="{5DD18FA5-042C-40AE-BAB4-606366C734E7}">
      <dgm:prSet phldrT="[Text]"/>
      <dgm:spPr/>
      <dgm:t>
        <a:bodyPr/>
        <a:lstStyle/>
        <a:p>
          <a:r>
            <a:rPr lang="en-US" dirty="0">
              <a:solidFill>
                <a:schemeClr val="bg1"/>
              </a:solidFill>
            </a:rPr>
            <a:t>Applications Due </a:t>
          </a:r>
        </a:p>
      </dgm:t>
    </dgm:pt>
    <dgm:pt modelId="{60CD04A4-BDB0-41EB-A482-CB8A46B3F166}" type="parTrans" cxnId="{000407BE-C5F6-4759-AE79-A2CF95B3BC97}">
      <dgm:prSet/>
      <dgm:spPr/>
      <dgm:t>
        <a:bodyPr/>
        <a:lstStyle/>
        <a:p>
          <a:endParaRPr lang="en-US"/>
        </a:p>
      </dgm:t>
    </dgm:pt>
    <dgm:pt modelId="{BA4AE245-EF92-4069-8C60-93D9077A79E3}" type="sibTrans" cxnId="{000407BE-C5F6-4759-AE79-A2CF95B3BC97}">
      <dgm:prSet/>
      <dgm:spPr>
        <a:blipFill>
          <a:blip xmlns:r="http://schemas.openxmlformats.org/officeDocument/2006/relationships" r:embed="rId1"/>
          <a:srcRect/>
          <a:stretch>
            <a:fillRect/>
          </a:stretch>
        </a:blipFill>
      </dgm:spPr>
      <dgm:t>
        <a:bodyPr/>
        <a:lstStyle/>
        <a:p>
          <a:endParaRPr lang="en-US"/>
        </a:p>
      </dgm:t>
    </dgm:pt>
    <dgm:pt modelId="{572F34C0-8C49-417D-AE67-F5EE4B08FF76}">
      <dgm:prSet phldrT="[Text]"/>
      <dgm:spPr/>
      <dgm:t>
        <a:bodyPr/>
        <a:lstStyle/>
        <a:p>
          <a:r>
            <a:rPr lang="en-US" dirty="0">
              <a:solidFill>
                <a:schemeClr val="bg1"/>
              </a:solidFill>
            </a:rPr>
            <a:t>Applications Reviewed</a:t>
          </a:r>
        </a:p>
      </dgm:t>
    </dgm:pt>
    <dgm:pt modelId="{8A86AE54-F6A7-40DC-B307-52E505B5B580}" type="parTrans" cxnId="{996592D1-03EC-4262-85A6-A96273197524}">
      <dgm:prSet/>
      <dgm:spPr/>
      <dgm:t>
        <a:bodyPr/>
        <a:lstStyle/>
        <a:p>
          <a:endParaRPr lang="en-US"/>
        </a:p>
      </dgm:t>
    </dgm:pt>
    <dgm:pt modelId="{7ECC8F55-C3FC-4A67-B2B9-2CF50AF62A68}" type="sibTrans" cxnId="{996592D1-03EC-4262-85A6-A96273197524}">
      <dgm:prSet/>
      <dgm:spPr>
        <a:blipFill>
          <a:blip xmlns:r="http://schemas.openxmlformats.org/officeDocument/2006/relationships" r:embed="rId2"/>
          <a:srcRect/>
          <a:stretch>
            <a:fillRect t="-11000" b="-11000"/>
          </a:stretch>
        </a:blipFill>
      </dgm:spPr>
      <dgm:t>
        <a:bodyPr/>
        <a:lstStyle/>
        <a:p>
          <a:endParaRPr lang="en-US"/>
        </a:p>
      </dgm:t>
    </dgm:pt>
    <dgm:pt modelId="{4B755E16-910C-4002-B582-CAFD27C45EE0}">
      <dgm:prSet phldrT="[Text]"/>
      <dgm:spPr/>
      <dgm:t>
        <a:bodyPr/>
        <a:lstStyle/>
        <a:p>
          <a:r>
            <a:rPr lang="en-US" dirty="0">
              <a:solidFill>
                <a:schemeClr val="bg1"/>
              </a:solidFill>
            </a:rPr>
            <a:t>Fellowship offers; initial zoom interviews</a:t>
          </a:r>
        </a:p>
      </dgm:t>
    </dgm:pt>
    <dgm:pt modelId="{E76A9A4C-6DFE-4262-BEEB-3C1F9817F4AF}" type="parTrans" cxnId="{21A0A759-BAA4-450C-832C-48BF6584FE33}">
      <dgm:prSet/>
      <dgm:spPr/>
      <dgm:t>
        <a:bodyPr/>
        <a:lstStyle/>
        <a:p>
          <a:endParaRPr lang="en-US"/>
        </a:p>
      </dgm:t>
    </dgm:pt>
    <dgm:pt modelId="{F81091DD-B396-4FAB-BD0C-19826DA1FB64}" type="sibTrans" cxnId="{21A0A759-BAA4-450C-832C-48BF6584FE33}">
      <dgm:prSet/>
      <dgm:spPr/>
      <dgm:t>
        <a:bodyPr/>
        <a:lstStyle/>
        <a:p>
          <a:endParaRPr lang="en-US"/>
        </a:p>
      </dgm:t>
    </dgm:pt>
    <dgm:pt modelId="{003D4F38-508A-417D-AACC-15DB4D4F7924}">
      <dgm:prSet phldrT="[Text]"/>
      <dgm:spPr/>
      <dgm:t>
        <a:bodyPr/>
        <a:lstStyle/>
        <a:p>
          <a:r>
            <a:rPr lang="en-US" dirty="0">
              <a:solidFill>
                <a:schemeClr val="bg1"/>
              </a:solidFill>
            </a:rPr>
            <a:t>In person interviews, initial offers and waitlist offers</a:t>
          </a:r>
        </a:p>
      </dgm:t>
    </dgm:pt>
    <dgm:pt modelId="{1D71CDA9-035B-48E7-8670-694A9848FE52}" type="parTrans" cxnId="{1678D11E-C4C0-4B99-A81E-CD982D0541C7}">
      <dgm:prSet/>
      <dgm:spPr/>
      <dgm:t>
        <a:bodyPr/>
        <a:lstStyle/>
        <a:p>
          <a:endParaRPr lang="en-US"/>
        </a:p>
      </dgm:t>
    </dgm:pt>
    <dgm:pt modelId="{3AC8115A-89DD-4486-9731-F51471E9A681}" type="sibTrans" cxnId="{1678D11E-C4C0-4B99-A81E-CD982D0541C7}">
      <dgm:prSet/>
      <dgm:spPr/>
      <dgm:t>
        <a:bodyPr/>
        <a:lstStyle/>
        <a:p>
          <a:endParaRPr lang="en-US"/>
        </a:p>
      </dgm:t>
    </dgm:pt>
    <dgm:pt modelId="{E045F70A-5488-4E9C-8A78-4CAECBD0DB0E}">
      <dgm:prSet phldrT="[Text]"/>
      <dgm:spPr/>
      <dgm:t>
        <a:bodyPr/>
        <a:lstStyle/>
        <a:p>
          <a:r>
            <a:rPr lang="en-US" dirty="0">
              <a:solidFill>
                <a:schemeClr val="bg1"/>
              </a:solidFill>
            </a:rPr>
            <a:t>Acceptances</a:t>
          </a:r>
        </a:p>
      </dgm:t>
    </dgm:pt>
    <dgm:pt modelId="{C9DF34FB-43E7-465D-8B9B-718FEFB5DD39}" type="parTrans" cxnId="{5286FC79-27C0-4324-A3E1-6F65C596F193}">
      <dgm:prSet/>
      <dgm:spPr/>
      <dgm:t>
        <a:bodyPr/>
        <a:lstStyle/>
        <a:p>
          <a:endParaRPr lang="en-US"/>
        </a:p>
      </dgm:t>
    </dgm:pt>
    <dgm:pt modelId="{73883405-BE75-4E61-B68A-E8BC5C66E321}" type="sibTrans" cxnId="{5286FC79-27C0-4324-A3E1-6F65C596F193}">
      <dgm:prSet/>
      <dgm:spPr/>
      <dgm:t>
        <a:bodyPr/>
        <a:lstStyle/>
        <a:p>
          <a:endParaRPr lang="en-US"/>
        </a:p>
      </dgm:t>
    </dgm:pt>
    <dgm:pt modelId="{71EA2160-DF30-439B-BBF1-1A43DA01A1E7}" type="pres">
      <dgm:prSet presAssocID="{49D71B9A-B982-41DC-8515-B2F61E7DFD0F}" presName="Name0" presStyleCnt="0">
        <dgm:presLayoutVars>
          <dgm:dir/>
          <dgm:resizeHandles val="exact"/>
        </dgm:presLayoutVars>
      </dgm:prSet>
      <dgm:spPr/>
    </dgm:pt>
    <dgm:pt modelId="{A86D86D8-E238-4F2B-83E0-6F6D107522D6}" type="pres">
      <dgm:prSet presAssocID="{5DD18FA5-042C-40AE-BAB4-606366C734E7}" presName="composite" presStyleCnt="0"/>
      <dgm:spPr/>
    </dgm:pt>
    <dgm:pt modelId="{2E7DB000-D5D9-4B0E-AB8F-E4C207CDE2DB}" type="pres">
      <dgm:prSet presAssocID="{5DD18FA5-042C-40AE-BAB4-606366C734E7}" presName="imagSh" presStyleLbl="bgImgPlace1" presStyleIdx="0" presStyleCnt="5"/>
      <dgm:spPr>
        <a:blipFill>
          <a:blip xmlns:r="http://schemas.openxmlformats.org/officeDocument/2006/relationships" r:embed="rId1"/>
          <a:srcRect/>
          <a:stretch>
            <a:fillRect/>
          </a:stretch>
        </a:blipFill>
      </dgm:spPr>
    </dgm:pt>
    <dgm:pt modelId="{056E313E-8AC7-4FD0-8454-6709420CD8A2}" type="pres">
      <dgm:prSet presAssocID="{5DD18FA5-042C-40AE-BAB4-606366C734E7}" presName="txNode" presStyleLbl="node1" presStyleIdx="0" presStyleCnt="5" custScaleY="73885">
        <dgm:presLayoutVars>
          <dgm:bulletEnabled val="1"/>
        </dgm:presLayoutVars>
      </dgm:prSet>
      <dgm:spPr/>
    </dgm:pt>
    <dgm:pt modelId="{2D5EC033-83A4-4118-9137-5B6BA7C5120C}" type="pres">
      <dgm:prSet presAssocID="{BA4AE245-EF92-4069-8C60-93D9077A79E3}" presName="sibTrans" presStyleLbl="sibTrans2D1" presStyleIdx="0" presStyleCnt="4"/>
      <dgm:spPr/>
    </dgm:pt>
    <dgm:pt modelId="{5F6B52FC-BF69-4E6A-9EDB-D2C9865075C0}" type="pres">
      <dgm:prSet presAssocID="{BA4AE245-EF92-4069-8C60-93D9077A79E3}" presName="connTx" presStyleLbl="sibTrans2D1" presStyleIdx="0" presStyleCnt="4"/>
      <dgm:spPr/>
    </dgm:pt>
    <dgm:pt modelId="{6575C753-DF57-4D05-B5D4-E7CA683A9764}" type="pres">
      <dgm:prSet presAssocID="{572F34C0-8C49-417D-AE67-F5EE4B08FF76}" presName="composite" presStyleCnt="0"/>
      <dgm:spPr/>
    </dgm:pt>
    <dgm:pt modelId="{59345006-6170-40A5-A800-D93D58BCB4E9}" type="pres">
      <dgm:prSet presAssocID="{572F34C0-8C49-417D-AE67-F5EE4B08FF76}" presName="imagSh" presStyleLbl="bgImgPlace1" presStyleIdx="1" presStyleCnt="5"/>
      <dgm:spPr>
        <a:blipFill>
          <a:blip xmlns:r="http://schemas.openxmlformats.org/officeDocument/2006/relationships" r:embed="rId2"/>
          <a:srcRect/>
          <a:stretch>
            <a:fillRect t="-11000" b="-11000"/>
          </a:stretch>
        </a:blipFill>
      </dgm:spPr>
    </dgm:pt>
    <dgm:pt modelId="{78BEDD6B-8B75-42A3-BDB0-60122ADE1814}" type="pres">
      <dgm:prSet presAssocID="{572F34C0-8C49-417D-AE67-F5EE4B08FF76}" presName="txNode" presStyleLbl="node1" presStyleIdx="1" presStyleCnt="5" custScaleY="62450">
        <dgm:presLayoutVars>
          <dgm:bulletEnabled val="1"/>
        </dgm:presLayoutVars>
      </dgm:prSet>
      <dgm:spPr/>
    </dgm:pt>
    <dgm:pt modelId="{DA74DC02-597E-4F84-A315-7A99C7DD9C17}" type="pres">
      <dgm:prSet presAssocID="{7ECC8F55-C3FC-4A67-B2B9-2CF50AF62A68}" presName="sibTrans" presStyleLbl="sibTrans2D1" presStyleIdx="1" presStyleCnt="4"/>
      <dgm:spPr/>
    </dgm:pt>
    <dgm:pt modelId="{27FD0854-2152-486A-B505-E452C2EF4BDB}" type="pres">
      <dgm:prSet presAssocID="{7ECC8F55-C3FC-4A67-B2B9-2CF50AF62A68}" presName="connTx" presStyleLbl="sibTrans2D1" presStyleIdx="1" presStyleCnt="4"/>
      <dgm:spPr/>
    </dgm:pt>
    <dgm:pt modelId="{CF5BBBBA-EAA7-44A3-9977-F75832EFB873}" type="pres">
      <dgm:prSet presAssocID="{4B755E16-910C-4002-B582-CAFD27C45EE0}" presName="composite" presStyleCnt="0"/>
      <dgm:spPr/>
    </dgm:pt>
    <dgm:pt modelId="{172ED7DB-99DB-4EB2-8484-7B53D1C2E64F}" type="pres">
      <dgm:prSet presAssocID="{4B755E16-910C-4002-B582-CAFD27C45EE0}" presName="imagSh" presStyleLbl="bgImgPlace1" presStyleIdx="2" presStyleCnt="5"/>
      <dgm:spPr>
        <a:blipFill>
          <a:blip xmlns:r="http://schemas.openxmlformats.org/officeDocument/2006/relationships" r:embed="rId3"/>
          <a:srcRect/>
          <a:stretch>
            <a:fillRect l="-27000" r="-27000"/>
          </a:stretch>
        </a:blipFill>
      </dgm:spPr>
    </dgm:pt>
    <dgm:pt modelId="{F23B9C24-62B9-465F-AA1E-A15F0F8D56C8}" type="pres">
      <dgm:prSet presAssocID="{4B755E16-910C-4002-B582-CAFD27C45EE0}" presName="txNode" presStyleLbl="node1" presStyleIdx="2" presStyleCnt="5" custScaleY="75519">
        <dgm:presLayoutVars>
          <dgm:bulletEnabled val="1"/>
        </dgm:presLayoutVars>
      </dgm:prSet>
      <dgm:spPr/>
    </dgm:pt>
    <dgm:pt modelId="{97340B7D-63FC-4EEE-930D-57D123F9A59C}" type="pres">
      <dgm:prSet presAssocID="{F81091DD-B396-4FAB-BD0C-19826DA1FB64}" presName="sibTrans" presStyleLbl="sibTrans2D1" presStyleIdx="2" presStyleCnt="4"/>
      <dgm:spPr/>
    </dgm:pt>
    <dgm:pt modelId="{DF1CFE37-BA4B-4BC2-80A3-4273ED0F807C}" type="pres">
      <dgm:prSet presAssocID="{F81091DD-B396-4FAB-BD0C-19826DA1FB64}" presName="connTx" presStyleLbl="sibTrans2D1" presStyleIdx="2" presStyleCnt="4"/>
      <dgm:spPr/>
    </dgm:pt>
    <dgm:pt modelId="{DE4BE42B-DE4C-435F-933D-B697287FB93A}" type="pres">
      <dgm:prSet presAssocID="{003D4F38-508A-417D-AACC-15DB4D4F7924}" presName="composite" presStyleCnt="0"/>
      <dgm:spPr/>
    </dgm:pt>
    <dgm:pt modelId="{89AC6379-7EBA-4184-B5DB-E6A7E30285EB}" type="pres">
      <dgm:prSet presAssocID="{003D4F38-508A-417D-AACC-15DB4D4F7924}" presName="imagSh" presStyleLbl="bgImgPlace1" presStyleIdx="3" presStyleCnt="5"/>
      <dgm:spPr>
        <a:blipFill>
          <a:blip xmlns:r="http://schemas.openxmlformats.org/officeDocument/2006/relationships" r:embed="rId4"/>
          <a:srcRect/>
          <a:stretch>
            <a:fillRect l="-17000" r="-17000"/>
          </a:stretch>
        </a:blipFill>
      </dgm:spPr>
    </dgm:pt>
    <dgm:pt modelId="{73AC49E1-15EF-4489-9C84-5FF3A667A725}" type="pres">
      <dgm:prSet presAssocID="{003D4F38-508A-417D-AACC-15DB4D4F7924}" presName="txNode" presStyleLbl="node1" presStyleIdx="3" presStyleCnt="5" custScaleY="70618">
        <dgm:presLayoutVars>
          <dgm:bulletEnabled val="1"/>
        </dgm:presLayoutVars>
      </dgm:prSet>
      <dgm:spPr/>
    </dgm:pt>
    <dgm:pt modelId="{B4E11BCF-BD72-45B8-B226-F6DEBD0738F8}" type="pres">
      <dgm:prSet presAssocID="{3AC8115A-89DD-4486-9731-F51471E9A681}" presName="sibTrans" presStyleLbl="sibTrans2D1" presStyleIdx="3" presStyleCnt="4"/>
      <dgm:spPr/>
    </dgm:pt>
    <dgm:pt modelId="{1B734941-C6A6-487C-A66F-F8EA385A60BE}" type="pres">
      <dgm:prSet presAssocID="{3AC8115A-89DD-4486-9731-F51471E9A681}" presName="connTx" presStyleLbl="sibTrans2D1" presStyleIdx="3" presStyleCnt="4"/>
      <dgm:spPr/>
    </dgm:pt>
    <dgm:pt modelId="{60DF198B-DF79-4DFA-9689-E0893A282B06}" type="pres">
      <dgm:prSet presAssocID="{E045F70A-5488-4E9C-8A78-4CAECBD0DB0E}" presName="composite" presStyleCnt="0"/>
      <dgm:spPr/>
    </dgm:pt>
    <dgm:pt modelId="{7068034D-D892-4991-A0F1-7F5DA2F66C49}" type="pres">
      <dgm:prSet presAssocID="{E045F70A-5488-4E9C-8A78-4CAECBD0DB0E}" presName="imagSh" presStyleLbl="bgImgPlace1" presStyleIdx="4" presStyleCnt="5"/>
      <dgm:spPr>
        <a:blipFill>
          <a:blip xmlns:r="http://schemas.openxmlformats.org/officeDocument/2006/relationships" r:embed="rId5"/>
          <a:srcRect/>
          <a:stretch>
            <a:fillRect/>
          </a:stretch>
        </a:blipFill>
      </dgm:spPr>
    </dgm:pt>
    <dgm:pt modelId="{765F9501-4614-4D8A-9845-E5F8E5B708D0}" type="pres">
      <dgm:prSet presAssocID="{E045F70A-5488-4E9C-8A78-4CAECBD0DB0E}" presName="txNode" presStyleLbl="node1" presStyleIdx="4" presStyleCnt="5" custScaleY="39942">
        <dgm:presLayoutVars>
          <dgm:bulletEnabled val="1"/>
        </dgm:presLayoutVars>
      </dgm:prSet>
      <dgm:spPr/>
    </dgm:pt>
  </dgm:ptLst>
  <dgm:cxnLst>
    <dgm:cxn modelId="{1678D11E-C4C0-4B99-A81E-CD982D0541C7}" srcId="{49D71B9A-B982-41DC-8515-B2F61E7DFD0F}" destId="{003D4F38-508A-417D-AACC-15DB4D4F7924}" srcOrd="3" destOrd="0" parTransId="{1D71CDA9-035B-48E7-8670-694A9848FE52}" sibTransId="{3AC8115A-89DD-4486-9731-F51471E9A681}"/>
    <dgm:cxn modelId="{F3362228-A728-49E8-9BD6-2AE0C9F05D1E}" type="presOf" srcId="{572F34C0-8C49-417D-AE67-F5EE4B08FF76}" destId="{78BEDD6B-8B75-42A3-BDB0-60122ADE1814}" srcOrd="0" destOrd="0" presId="urn:microsoft.com/office/officeart/2005/8/layout/hProcess10"/>
    <dgm:cxn modelId="{C4EEDF28-2501-40A8-9B73-EBD03120F09B}" type="presOf" srcId="{F81091DD-B396-4FAB-BD0C-19826DA1FB64}" destId="{DF1CFE37-BA4B-4BC2-80A3-4273ED0F807C}" srcOrd="1" destOrd="0" presId="urn:microsoft.com/office/officeart/2005/8/layout/hProcess10"/>
    <dgm:cxn modelId="{9571AE5B-C2FF-4256-ABA3-EC8CB003CEF7}" type="presOf" srcId="{E045F70A-5488-4E9C-8A78-4CAECBD0DB0E}" destId="{765F9501-4614-4D8A-9845-E5F8E5B708D0}" srcOrd="0" destOrd="0" presId="urn:microsoft.com/office/officeart/2005/8/layout/hProcess10"/>
    <dgm:cxn modelId="{21A0A759-BAA4-450C-832C-48BF6584FE33}" srcId="{49D71B9A-B982-41DC-8515-B2F61E7DFD0F}" destId="{4B755E16-910C-4002-B582-CAFD27C45EE0}" srcOrd="2" destOrd="0" parTransId="{E76A9A4C-6DFE-4262-BEEB-3C1F9817F4AF}" sibTransId="{F81091DD-B396-4FAB-BD0C-19826DA1FB64}"/>
    <dgm:cxn modelId="{5286FC79-27C0-4324-A3E1-6F65C596F193}" srcId="{49D71B9A-B982-41DC-8515-B2F61E7DFD0F}" destId="{E045F70A-5488-4E9C-8A78-4CAECBD0DB0E}" srcOrd="4" destOrd="0" parTransId="{C9DF34FB-43E7-465D-8B9B-718FEFB5DD39}" sibTransId="{73883405-BE75-4E61-B68A-E8BC5C66E321}"/>
    <dgm:cxn modelId="{6532667B-578B-45FB-BBC1-64D0C04FE1E8}" type="presOf" srcId="{BA4AE245-EF92-4069-8C60-93D9077A79E3}" destId="{5F6B52FC-BF69-4E6A-9EDB-D2C9865075C0}" srcOrd="1" destOrd="0" presId="urn:microsoft.com/office/officeart/2005/8/layout/hProcess10"/>
    <dgm:cxn modelId="{3C691094-3B00-4FE5-977E-9B875F451DD8}" type="presOf" srcId="{5DD18FA5-042C-40AE-BAB4-606366C734E7}" destId="{056E313E-8AC7-4FD0-8454-6709420CD8A2}" srcOrd="0" destOrd="0" presId="urn:microsoft.com/office/officeart/2005/8/layout/hProcess10"/>
    <dgm:cxn modelId="{6B9D4394-1A68-464E-919C-33E48C789CD0}" type="presOf" srcId="{7ECC8F55-C3FC-4A67-B2B9-2CF50AF62A68}" destId="{DA74DC02-597E-4F84-A315-7A99C7DD9C17}" srcOrd="0" destOrd="0" presId="urn:microsoft.com/office/officeart/2005/8/layout/hProcess10"/>
    <dgm:cxn modelId="{2A4BDC97-C880-4315-9F08-611574BD9B29}" type="presOf" srcId="{F81091DD-B396-4FAB-BD0C-19826DA1FB64}" destId="{97340B7D-63FC-4EEE-930D-57D123F9A59C}" srcOrd="0" destOrd="0" presId="urn:microsoft.com/office/officeart/2005/8/layout/hProcess10"/>
    <dgm:cxn modelId="{1D0F1FA8-51F0-4206-905C-7D9FFFC52347}" type="presOf" srcId="{BA4AE245-EF92-4069-8C60-93D9077A79E3}" destId="{2D5EC033-83A4-4118-9137-5B6BA7C5120C}" srcOrd="0" destOrd="0" presId="urn:microsoft.com/office/officeart/2005/8/layout/hProcess10"/>
    <dgm:cxn modelId="{AFD349A8-4B58-45DF-9968-7F78FDA80AE5}" type="presOf" srcId="{3AC8115A-89DD-4486-9731-F51471E9A681}" destId="{1B734941-C6A6-487C-A66F-F8EA385A60BE}" srcOrd="1" destOrd="0" presId="urn:microsoft.com/office/officeart/2005/8/layout/hProcess10"/>
    <dgm:cxn modelId="{000407BE-C5F6-4759-AE79-A2CF95B3BC97}" srcId="{49D71B9A-B982-41DC-8515-B2F61E7DFD0F}" destId="{5DD18FA5-042C-40AE-BAB4-606366C734E7}" srcOrd="0" destOrd="0" parTransId="{60CD04A4-BDB0-41EB-A482-CB8A46B3F166}" sibTransId="{BA4AE245-EF92-4069-8C60-93D9077A79E3}"/>
    <dgm:cxn modelId="{FDEB80D1-F96C-4634-9258-C38B30B7B01E}" type="presOf" srcId="{49D71B9A-B982-41DC-8515-B2F61E7DFD0F}" destId="{71EA2160-DF30-439B-BBF1-1A43DA01A1E7}" srcOrd="0" destOrd="0" presId="urn:microsoft.com/office/officeart/2005/8/layout/hProcess10"/>
    <dgm:cxn modelId="{996592D1-03EC-4262-85A6-A96273197524}" srcId="{49D71B9A-B982-41DC-8515-B2F61E7DFD0F}" destId="{572F34C0-8C49-417D-AE67-F5EE4B08FF76}" srcOrd="1" destOrd="0" parTransId="{8A86AE54-F6A7-40DC-B307-52E505B5B580}" sibTransId="{7ECC8F55-C3FC-4A67-B2B9-2CF50AF62A68}"/>
    <dgm:cxn modelId="{433387DC-2103-4C54-8FC5-DD0EC8393821}" type="presOf" srcId="{003D4F38-508A-417D-AACC-15DB4D4F7924}" destId="{73AC49E1-15EF-4489-9C84-5FF3A667A725}" srcOrd="0" destOrd="0" presId="urn:microsoft.com/office/officeart/2005/8/layout/hProcess10"/>
    <dgm:cxn modelId="{400A18DD-B4D3-43E2-AB9C-930E56D52DFB}" type="presOf" srcId="{7ECC8F55-C3FC-4A67-B2B9-2CF50AF62A68}" destId="{27FD0854-2152-486A-B505-E452C2EF4BDB}" srcOrd="1" destOrd="0" presId="urn:microsoft.com/office/officeart/2005/8/layout/hProcess10"/>
    <dgm:cxn modelId="{F67FB5DD-07C9-4E81-8479-DBBC28639542}" type="presOf" srcId="{3AC8115A-89DD-4486-9731-F51471E9A681}" destId="{B4E11BCF-BD72-45B8-B226-F6DEBD0738F8}" srcOrd="0" destOrd="0" presId="urn:microsoft.com/office/officeart/2005/8/layout/hProcess10"/>
    <dgm:cxn modelId="{284AF9FA-3858-455A-8D86-A6886FF8D8A7}" type="presOf" srcId="{4B755E16-910C-4002-B582-CAFD27C45EE0}" destId="{F23B9C24-62B9-465F-AA1E-A15F0F8D56C8}" srcOrd="0" destOrd="0" presId="urn:microsoft.com/office/officeart/2005/8/layout/hProcess10"/>
    <dgm:cxn modelId="{CD2A2E3D-049B-4191-80D5-73A7BDF940A9}" type="presParOf" srcId="{71EA2160-DF30-439B-BBF1-1A43DA01A1E7}" destId="{A86D86D8-E238-4F2B-83E0-6F6D107522D6}" srcOrd="0" destOrd="0" presId="urn:microsoft.com/office/officeart/2005/8/layout/hProcess10"/>
    <dgm:cxn modelId="{A4F724E2-FE5A-4180-B837-1CAAE4889721}" type="presParOf" srcId="{A86D86D8-E238-4F2B-83E0-6F6D107522D6}" destId="{2E7DB000-D5D9-4B0E-AB8F-E4C207CDE2DB}" srcOrd="0" destOrd="0" presId="urn:microsoft.com/office/officeart/2005/8/layout/hProcess10"/>
    <dgm:cxn modelId="{088024C8-0671-4493-BAEF-783422FE1A27}" type="presParOf" srcId="{A86D86D8-E238-4F2B-83E0-6F6D107522D6}" destId="{056E313E-8AC7-4FD0-8454-6709420CD8A2}" srcOrd="1" destOrd="0" presId="urn:microsoft.com/office/officeart/2005/8/layout/hProcess10"/>
    <dgm:cxn modelId="{D3F50567-6AEC-4A54-80CE-AED07EAA07E0}" type="presParOf" srcId="{71EA2160-DF30-439B-BBF1-1A43DA01A1E7}" destId="{2D5EC033-83A4-4118-9137-5B6BA7C5120C}" srcOrd="1" destOrd="0" presId="urn:microsoft.com/office/officeart/2005/8/layout/hProcess10"/>
    <dgm:cxn modelId="{A46F0938-9D49-49DA-9998-1ADA1D1300D6}" type="presParOf" srcId="{2D5EC033-83A4-4118-9137-5B6BA7C5120C}" destId="{5F6B52FC-BF69-4E6A-9EDB-D2C9865075C0}" srcOrd="0" destOrd="0" presId="urn:microsoft.com/office/officeart/2005/8/layout/hProcess10"/>
    <dgm:cxn modelId="{10F0FA71-59ED-4C03-81D4-392A062C5B92}" type="presParOf" srcId="{71EA2160-DF30-439B-BBF1-1A43DA01A1E7}" destId="{6575C753-DF57-4D05-B5D4-E7CA683A9764}" srcOrd="2" destOrd="0" presId="urn:microsoft.com/office/officeart/2005/8/layout/hProcess10"/>
    <dgm:cxn modelId="{8CD08A28-D3C3-451D-BC03-AEA62154B9DA}" type="presParOf" srcId="{6575C753-DF57-4D05-B5D4-E7CA683A9764}" destId="{59345006-6170-40A5-A800-D93D58BCB4E9}" srcOrd="0" destOrd="0" presId="urn:microsoft.com/office/officeart/2005/8/layout/hProcess10"/>
    <dgm:cxn modelId="{F2988CF5-4A62-484E-AA82-9F74341AED68}" type="presParOf" srcId="{6575C753-DF57-4D05-B5D4-E7CA683A9764}" destId="{78BEDD6B-8B75-42A3-BDB0-60122ADE1814}" srcOrd="1" destOrd="0" presId="urn:microsoft.com/office/officeart/2005/8/layout/hProcess10"/>
    <dgm:cxn modelId="{DDBF872B-DEC6-4FA1-BF38-B6CBE59F866B}" type="presParOf" srcId="{71EA2160-DF30-439B-BBF1-1A43DA01A1E7}" destId="{DA74DC02-597E-4F84-A315-7A99C7DD9C17}" srcOrd="3" destOrd="0" presId="urn:microsoft.com/office/officeart/2005/8/layout/hProcess10"/>
    <dgm:cxn modelId="{AC41402F-1CDF-4E38-81C8-39EEF234D215}" type="presParOf" srcId="{DA74DC02-597E-4F84-A315-7A99C7DD9C17}" destId="{27FD0854-2152-486A-B505-E452C2EF4BDB}" srcOrd="0" destOrd="0" presId="urn:microsoft.com/office/officeart/2005/8/layout/hProcess10"/>
    <dgm:cxn modelId="{7B28F763-EA30-474E-B14F-A2D240A63552}" type="presParOf" srcId="{71EA2160-DF30-439B-BBF1-1A43DA01A1E7}" destId="{CF5BBBBA-EAA7-44A3-9977-F75832EFB873}" srcOrd="4" destOrd="0" presId="urn:microsoft.com/office/officeart/2005/8/layout/hProcess10"/>
    <dgm:cxn modelId="{63B3733F-4FA3-469D-B271-C98FFE5940C6}" type="presParOf" srcId="{CF5BBBBA-EAA7-44A3-9977-F75832EFB873}" destId="{172ED7DB-99DB-4EB2-8484-7B53D1C2E64F}" srcOrd="0" destOrd="0" presId="urn:microsoft.com/office/officeart/2005/8/layout/hProcess10"/>
    <dgm:cxn modelId="{05A47AFB-3D21-413F-876F-DBD7730D5354}" type="presParOf" srcId="{CF5BBBBA-EAA7-44A3-9977-F75832EFB873}" destId="{F23B9C24-62B9-465F-AA1E-A15F0F8D56C8}" srcOrd="1" destOrd="0" presId="urn:microsoft.com/office/officeart/2005/8/layout/hProcess10"/>
    <dgm:cxn modelId="{9680899B-6DB5-4EBF-B602-D5DE68E64A86}" type="presParOf" srcId="{71EA2160-DF30-439B-BBF1-1A43DA01A1E7}" destId="{97340B7D-63FC-4EEE-930D-57D123F9A59C}" srcOrd="5" destOrd="0" presId="urn:microsoft.com/office/officeart/2005/8/layout/hProcess10"/>
    <dgm:cxn modelId="{5332180A-3F30-4CA7-A6DC-5B1D092AA980}" type="presParOf" srcId="{97340B7D-63FC-4EEE-930D-57D123F9A59C}" destId="{DF1CFE37-BA4B-4BC2-80A3-4273ED0F807C}" srcOrd="0" destOrd="0" presId="urn:microsoft.com/office/officeart/2005/8/layout/hProcess10"/>
    <dgm:cxn modelId="{1901AD15-DE5F-4E49-BC72-472EA8901D07}" type="presParOf" srcId="{71EA2160-DF30-439B-BBF1-1A43DA01A1E7}" destId="{DE4BE42B-DE4C-435F-933D-B697287FB93A}" srcOrd="6" destOrd="0" presId="urn:microsoft.com/office/officeart/2005/8/layout/hProcess10"/>
    <dgm:cxn modelId="{FF12F0EC-D3D6-403E-87AF-B2F8809B7391}" type="presParOf" srcId="{DE4BE42B-DE4C-435F-933D-B697287FB93A}" destId="{89AC6379-7EBA-4184-B5DB-E6A7E30285EB}" srcOrd="0" destOrd="0" presId="urn:microsoft.com/office/officeart/2005/8/layout/hProcess10"/>
    <dgm:cxn modelId="{D268BD10-B8AB-45B4-8953-57A460909093}" type="presParOf" srcId="{DE4BE42B-DE4C-435F-933D-B697287FB93A}" destId="{73AC49E1-15EF-4489-9C84-5FF3A667A725}" srcOrd="1" destOrd="0" presId="urn:microsoft.com/office/officeart/2005/8/layout/hProcess10"/>
    <dgm:cxn modelId="{7FDA9A3E-7E19-4A9E-90A3-846AB2916ACF}" type="presParOf" srcId="{71EA2160-DF30-439B-BBF1-1A43DA01A1E7}" destId="{B4E11BCF-BD72-45B8-B226-F6DEBD0738F8}" srcOrd="7" destOrd="0" presId="urn:microsoft.com/office/officeart/2005/8/layout/hProcess10"/>
    <dgm:cxn modelId="{DDA6CE1C-68F9-43F2-AA01-E52DE376AF9A}" type="presParOf" srcId="{B4E11BCF-BD72-45B8-B226-F6DEBD0738F8}" destId="{1B734941-C6A6-487C-A66F-F8EA385A60BE}" srcOrd="0" destOrd="0" presId="urn:microsoft.com/office/officeart/2005/8/layout/hProcess10"/>
    <dgm:cxn modelId="{FC43798D-B522-40E5-AE0C-92EDAA06CCA8}" type="presParOf" srcId="{71EA2160-DF30-439B-BBF1-1A43DA01A1E7}" destId="{60DF198B-DF79-4DFA-9689-E0893A282B06}" srcOrd="8" destOrd="0" presId="urn:microsoft.com/office/officeart/2005/8/layout/hProcess10"/>
    <dgm:cxn modelId="{983F583B-8D6F-47DF-91E8-7A3779A20A3F}" type="presParOf" srcId="{60DF198B-DF79-4DFA-9689-E0893A282B06}" destId="{7068034D-D892-4991-A0F1-7F5DA2F66C49}" srcOrd="0" destOrd="0" presId="urn:microsoft.com/office/officeart/2005/8/layout/hProcess10"/>
    <dgm:cxn modelId="{4BA8DE84-AA99-4AA0-99E3-F510C65666EB}" type="presParOf" srcId="{60DF198B-DF79-4DFA-9689-E0893A282B06}" destId="{765F9501-4614-4D8A-9845-E5F8E5B708D0}"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31ECB8-A613-4186-8B7D-19A976FB2CF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EEAEC10-02A8-412D-B519-8C0EBDCCF72B}">
      <dgm:prSet/>
      <dgm:spPr/>
      <dgm:t>
        <a:bodyPr/>
        <a:lstStyle/>
        <a:p>
          <a:r>
            <a:rPr lang="en-US"/>
            <a:t>Cheap to live</a:t>
          </a:r>
        </a:p>
      </dgm:t>
    </dgm:pt>
    <dgm:pt modelId="{405E5CEA-8C94-4024-BFFB-C5B38A5C7733}" type="parTrans" cxnId="{0C1C2E91-B253-4707-B4EC-26C22394C560}">
      <dgm:prSet/>
      <dgm:spPr/>
      <dgm:t>
        <a:bodyPr/>
        <a:lstStyle/>
        <a:p>
          <a:endParaRPr lang="en-US" sz="1800"/>
        </a:p>
      </dgm:t>
    </dgm:pt>
    <dgm:pt modelId="{AF235B30-558C-4ACD-B4DF-2160FCFE5E18}" type="sibTrans" cxnId="{0C1C2E91-B253-4707-B4EC-26C22394C560}">
      <dgm:prSet/>
      <dgm:spPr/>
      <dgm:t>
        <a:bodyPr/>
        <a:lstStyle/>
        <a:p>
          <a:endParaRPr lang="en-US"/>
        </a:p>
      </dgm:t>
    </dgm:pt>
    <dgm:pt modelId="{618B1035-FAEF-4BF5-919F-D8D9D19E5CBC}">
      <dgm:prSet/>
      <dgm:spPr/>
      <dgm:t>
        <a:bodyPr/>
        <a:lstStyle/>
        <a:p>
          <a:r>
            <a:rPr lang="en-US"/>
            <a:t>Relatively easy living – minimal traffic</a:t>
          </a:r>
        </a:p>
      </dgm:t>
    </dgm:pt>
    <dgm:pt modelId="{25CC5AE1-C544-45B2-9BA3-486CB81C248D}" type="parTrans" cxnId="{6F598BE9-8396-47DC-AF6A-6B70B41BFB08}">
      <dgm:prSet/>
      <dgm:spPr/>
      <dgm:t>
        <a:bodyPr/>
        <a:lstStyle/>
        <a:p>
          <a:endParaRPr lang="en-US" sz="1800"/>
        </a:p>
      </dgm:t>
    </dgm:pt>
    <dgm:pt modelId="{557A63FA-FAAD-4DAA-B5B5-8E037EFB24E0}" type="sibTrans" cxnId="{6F598BE9-8396-47DC-AF6A-6B70B41BFB08}">
      <dgm:prSet/>
      <dgm:spPr/>
      <dgm:t>
        <a:bodyPr/>
        <a:lstStyle/>
        <a:p>
          <a:endParaRPr lang="en-US"/>
        </a:p>
      </dgm:t>
    </dgm:pt>
    <dgm:pt modelId="{BF97D877-D180-457B-B69A-3987BB7C8097}">
      <dgm:prSet/>
      <dgm:spPr/>
      <dgm:t>
        <a:bodyPr/>
        <a:lstStyle/>
        <a:p>
          <a:r>
            <a:rPr lang="en-US"/>
            <a:t>Sports city – if you like sports</a:t>
          </a:r>
        </a:p>
      </dgm:t>
    </dgm:pt>
    <dgm:pt modelId="{EBDA769A-EE0E-4A1A-8D24-7B3816765E82}" type="parTrans" cxnId="{9165C361-907B-4476-BCE0-ED73FA548DBC}">
      <dgm:prSet/>
      <dgm:spPr/>
      <dgm:t>
        <a:bodyPr/>
        <a:lstStyle/>
        <a:p>
          <a:endParaRPr lang="en-US" sz="1800"/>
        </a:p>
      </dgm:t>
    </dgm:pt>
    <dgm:pt modelId="{378DE91C-050E-4731-B0C9-D77F90EDB4F0}" type="sibTrans" cxnId="{9165C361-907B-4476-BCE0-ED73FA548DBC}">
      <dgm:prSet/>
      <dgm:spPr/>
      <dgm:t>
        <a:bodyPr/>
        <a:lstStyle/>
        <a:p>
          <a:endParaRPr lang="en-US"/>
        </a:p>
      </dgm:t>
    </dgm:pt>
    <dgm:pt modelId="{DDE6C4FD-988C-4C71-9264-A22D30A1EF74}">
      <dgm:prSet/>
      <dgm:spPr/>
      <dgm:t>
        <a:bodyPr/>
        <a:lstStyle/>
        <a:p>
          <a:r>
            <a:rPr lang="en-US" dirty="0"/>
            <a:t>Wharton Center – great venue, Broadway plays, etc.</a:t>
          </a:r>
        </a:p>
      </dgm:t>
    </dgm:pt>
    <dgm:pt modelId="{117C3B4A-9F81-488B-B78B-13A3C6D89A2E}" type="parTrans" cxnId="{7A8CDBD2-C883-4963-93BD-7060E0F68072}">
      <dgm:prSet/>
      <dgm:spPr/>
      <dgm:t>
        <a:bodyPr/>
        <a:lstStyle/>
        <a:p>
          <a:endParaRPr lang="en-US" sz="1800"/>
        </a:p>
      </dgm:t>
    </dgm:pt>
    <dgm:pt modelId="{148184D1-3E35-4F62-BF47-BA93A748A4A9}" type="sibTrans" cxnId="{7A8CDBD2-C883-4963-93BD-7060E0F68072}">
      <dgm:prSet/>
      <dgm:spPr/>
      <dgm:t>
        <a:bodyPr/>
        <a:lstStyle/>
        <a:p>
          <a:endParaRPr lang="en-US"/>
        </a:p>
      </dgm:t>
    </dgm:pt>
    <dgm:pt modelId="{3A411759-D5DC-4DCF-A300-94DACC3EDED9}">
      <dgm:prSet/>
      <dgm:spPr/>
      <dgm:t>
        <a:bodyPr/>
        <a:lstStyle/>
        <a:p>
          <a:r>
            <a:rPr lang="en-US"/>
            <a:t>Breslin center – music and big acts venue</a:t>
          </a:r>
        </a:p>
      </dgm:t>
    </dgm:pt>
    <dgm:pt modelId="{AECD0236-13C4-4DCB-B775-A8E729737997}" type="parTrans" cxnId="{7198162D-5AB4-4DD7-8D3C-C15070644B3A}">
      <dgm:prSet/>
      <dgm:spPr/>
      <dgm:t>
        <a:bodyPr/>
        <a:lstStyle/>
        <a:p>
          <a:endParaRPr lang="en-US" sz="1800"/>
        </a:p>
      </dgm:t>
    </dgm:pt>
    <dgm:pt modelId="{789ECB31-7A25-4DE6-80EE-5F15C9D40D07}" type="sibTrans" cxnId="{7198162D-5AB4-4DD7-8D3C-C15070644B3A}">
      <dgm:prSet/>
      <dgm:spPr/>
      <dgm:t>
        <a:bodyPr/>
        <a:lstStyle/>
        <a:p>
          <a:endParaRPr lang="en-US"/>
        </a:p>
      </dgm:t>
    </dgm:pt>
    <dgm:pt modelId="{7CB0DA5A-67F3-4434-862D-3BF1C832940C}">
      <dgm:prSet/>
      <dgm:spPr/>
      <dgm:t>
        <a:bodyPr/>
        <a:lstStyle/>
        <a:p>
          <a:r>
            <a:rPr lang="en-US" dirty="0"/>
            <a:t>Ever increasing culinary options</a:t>
          </a:r>
        </a:p>
      </dgm:t>
    </dgm:pt>
    <dgm:pt modelId="{AEC26B5B-8BD2-4236-939F-212A68905EAA}" type="parTrans" cxnId="{FB9AE722-5DFA-4612-BE36-9E9CC6005933}">
      <dgm:prSet/>
      <dgm:spPr/>
      <dgm:t>
        <a:bodyPr/>
        <a:lstStyle/>
        <a:p>
          <a:endParaRPr lang="en-US" sz="1800"/>
        </a:p>
      </dgm:t>
    </dgm:pt>
    <dgm:pt modelId="{E9A08222-2DCD-411B-9747-8693D413F059}" type="sibTrans" cxnId="{FB9AE722-5DFA-4612-BE36-9E9CC6005933}">
      <dgm:prSet/>
      <dgm:spPr/>
      <dgm:t>
        <a:bodyPr/>
        <a:lstStyle/>
        <a:p>
          <a:endParaRPr lang="en-US"/>
        </a:p>
      </dgm:t>
    </dgm:pt>
    <dgm:pt modelId="{6C1B56F3-6A8C-4C73-8AEC-81CA8C8DF5E1}">
      <dgm:prSet/>
      <dgm:spPr/>
      <dgm:t>
        <a:bodyPr/>
        <a:lstStyle/>
        <a:p>
          <a:r>
            <a:rPr lang="en-US"/>
            <a:t>Summer Arts Festival</a:t>
          </a:r>
        </a:p>
      </dgm:t>
    </dgm:pt>
    <dgm:pt modelId="{4D3DF571-AD66-4A74-A773-78C8411B461B}" type="parTrans" cxnId="{9144D382-EC8C-4F88-AFAB-29EC9F90756B}">
      <dgm:prSet/>
      <dgm:spPr/>
      <dgm:t>
        <a:bodyPr/>
        <a:lstStyle/>
        <a:p>
          <a:endParaRPr lang="en-US" sz="1800"/>
        </a:p>
      </dgm:t>
    </dgm:pt>
    <dgm:pt modelId="{EF13B28E-81A0-4EA6-9FCB-A22BAB6EB11A}" type="sibTrans" cxnId="{9144D382-EC8C-4F88-AFAB-29EC9F90756B}">
      <dgm:prSet/>
      <dgm:spPr/>
      <dgm:t>
        <a:bodyPr/>
        <a:lstStyle/>
        <a:p>
          <a:endParaRPr lang="en-US"/>
        </a:p>
      </dgm:t>
    </dgm:pt>
    <dgm:pt modelId="{DC5CE8CA-68C3-40F1-A657-9A015F0A7FAC}">
      <dgm:prSet/>
      <dgm:spPr/>
      <dgm:t>
        <a:bodyPr/>
        <a:lstStyle/>
        <a:p>
          <a:r>
            <a:rPr lang="en-US" dirty="0"/>
            <a:t>Detroit / Grand Rapids</a:t>
          </a:r>
        </a:p>
      </dgm:t>
    </dgm:pt>
    <dgm:pt modelId="{334656D0-3419-4050-972B-7476F39985E1}" type="parTrans" cxnId="{A4DE286A-BC9F-492B-9915-F62649484590}">
      <dgm:prSet/>
      <dgm:spPr/>
      <dgm:t>
        <a:bodyPr/>
        <a:lstStyle/>
        <a:p>
          <a:endParaRPr lang="en-US" sz="1800"/>
        </a:p>
      </dgm:t>
    </dgm:pt>
    <dgm:pt modelId="{B69E9117-1B55-440A-BC30-F23465D11205}" type="sibTrans" cxnId="{A4DE286A-BC9F-492B-9915-F62649484590}">
      <dgm:prSet/>
      <dgm:spPr/>
      <dgm:t>
        <a:bodyPr/>
        <a:lstStyle/>
        <a:p>
          <a:endParaRPr lang="en-US"/>
        </a:p>
      </dgm:t>
    </dgm:pt>
    <dgm:pt modelId="{3A143BDA-06EC-4312-9053-E924D687E4D7}">
      <dgm:prSet/>
      <dgm:spPr/>
      <dgm:t>
        <a:bodyPr/>
        <a:lstStyle/>
        <a:p>
          <a:r>
            <a:rPr lang="en-US"/>
            <a:t>The Great Lakes and Upper Peninsula!</a:t>
          </a:r>
        </a:p>
      </dgm:t>
    </dgm:pt>
    <dgm:pt modelId="{70207A7D-7E03-45D2-A9E6-FCA5BFB90287}" type="parTrans" cxnId="{D77DDFC6-BF0E-431E-A6C0-EFBCD01AC747}">
      <dgm:prSet/>
      <dgm:spPr/>
      <dgm:t>
        <a:bodyPr/>
        <a:lstStyle/>
        <a:p>
          <a:endParaRPr lang="en-US" sz="1800"/>
        </a:p>
      </dgm:t>
    </dgm:pt>
    <dgm:pt modelId="{37E39F3A-F166-4FA7-B8DC-A8F82EC5E083}" type="sibTrans" cxnId="{D77DDFC6-BF0E-431E-A6C0-EFBCD01AC747}">
      <dgm:prSet/>
      <dgm:spPr/>
      <dgm:t>
        <a:bodyPr/>
        <a:lstStyle/>
        <a:p>
          <a:endParaRPr lang="en-US"/>
        </a:p>
      </dgm:t>
    </dgm:pt>
    <dgm:pt modelId="{F58C2AF5-0C36-6F42-98F4-73A3DD71036D}">
      <dgm:prSet/>
      <dgm:spPr/>
      <dgm:t>
        <a:bodyPr/>
        <a:lstStyle/>
        <a:p>
          <a:r>
            <a:rPr lang="en-US"/>
            <a:t>Hiking and natural green spaces</a:t>
          </a:r>
        </a:p>
      </dgm:t>
    </dgm:pt>
    <dgm:pt modelId="{9D27C799-EDCA-9040-BB31-AF766DCAF839}" type="parTrans" cxnId="{A30C84EB-DD54-1E48-AAE5-750862EC779F}">
      <dgm:prSet/>
      <dgm:spPr/>
      <dgm:t>
        <a:bodyPr/>
        <a:lstStyle/>
        <a:p>
          <a:endParaRPr lang="en-US" sz="1800"/>
        </a:p>
      </dgm:t>
    </dgm:pt>
    <dgm:pt modelId="{94955FF8-D252-184B-A341-2914B5FEA8E5}" type="sibTrans" cxnId="{A30C84EB-DD54-1E48-AAE5-750862EC779F}">
      <dgm:prSet/>
      <dgm:spPr/>
      <dgm:t>
        <a:bodyPr/>
        <a:lstStyle/>
        <a:p>
          <a:endParaRPr lang="en-US"/>
        </a:p>
      </dgm:t>
    </dgm:pt>
    <dgm:pt modelId="{721AF84D-B65E-4C3A-A573-54E96D5FB4BB}" type="pres">
      <dgm:prSet presAssocID="{FB31ECB8-A613-4186-8B7D-19A976FB2CFB}" presName="diagram" presStyleCnt="0">
        <dgm:presLayoutVars>
          <dgm:dir/>
          <dgm:resizeHandles val="exact"/>
        </dgm:presLayoutVars>
      </dgm:prSet>
      <dgm:spPr/>
    </dgm:pt>
    <dgm:pt modelId="{A765CD5E-B7EC-4355-A02A-4078434A031F}" type="pres">
      <dgm:prSet presAssocID="{9EEAEC10-02A8-412D-B519-8C0EBDCCF72B}" presName="node" presStyleLbl="node1" presStyleIdx="0" presStyleCnt="10">
        <dgm:presLayoutVars>
          <dgm:bulletEnabled val="1"/>
        </dgm:presLayoutVars>
      </dgm:prSet>
      <dgm:spPr/>
    </dgm:pt>
    <dgm:pt modelId="{9BC99D8C-FD3A-4719-8B43-966A8133A600}" type="pres">
      <dgm:prSet presAssocID="{AF235B30-558C-4ACD-B4DF-2160FCFE5E18}" presName="sibTrans" presStyleCnt="0"/>
      <dgm:spPr/>
    </dgm:pt>
    <dgm:pt modelId="{333F88DE-21F9-445B-AB3C-ED7AB7FD1040}" type="pres">
      <dgm:prSet presAssocID="{618B1035-FAEF-4BF5-919F-D8D9D19E5CBC}" presName="node" presStyleLbl="node1" presStyleIdx="1" presStyleCnt="10">
        <dgm:presLayoutVars>
          <dgm:bulletEnabled val="1"/>
        </dgm:presLayoutVars>
      </dgm:prSet>
      <dgm:spPr/>
    </dgm:pt>
    <dgm:pt modelId="{5293958A-36BF-432D-9136-2AC4E7E7E988}" type="pres">
      <dgm:prSet presAssocID="{557A63FA-FAAD-4DAA-B5B5-8E037EFB24E0}" presName="sibTrans" presStyleCnt="0"/>
      <dgm:spPr/>
    </dgm:pt>
    <dgm:pt modelId="{28E17176-506B-4C57-9251-5AAE05E3D5FE}" type="pres">
      <dgm:prSet presAssocID="{BF97D877-D180-457B-B69A-3987BB7C8097}" presName="node" presStyleLbl="node1" presStyleIdx="2" presStyleCnt="10">
        <dgm:presLayoutVars>
          <dgm:bulletEnabled val="1"/>
        </dgm:presLayoutVars>
      </dgm:prSet>
      <dgm:spPr/>
    </dgm:pt>
    <dgm:pt modelId="{41FADE4B-A512-4821-AB6A-E0797645741D}" type="pres">
      <dgm:prSet presAssocID="{378DE91C-050E-4731-B0C9-D77F90EDB4F0}" presName="sibTrans" presStyleCnt="0"/>
      <dgm:spPr/>
    </dgm:pt>
    <dgm:pt modelId="{255AF6AF-79E4-4C47-8657-B8A505E6EF25}" type="pres">
      <dgm:prSet presAssocID="{DDE6C4FD-988C-4C71-9264-A22D30A1EF74}" presName="node" presStyleLbl="node1" presStyleIdx="3" presStyleCnt="10">
        <dgm:presLayoutVars>
          <dgm:bulletEnabled val="1"/>
        </dgm:presLayoutVars>
      </dgm:prSet>
      <dgm:spPr/>
    </dgm:pt>
    <dgm:pt modelId="{B1B467EA-F970-41F8-A3CE-D790655745B9}" type="pres">
      <dgm:prSet presAssocID="{148184D1-3E35-4F62-BF47-BA93A748A4A9}" presName="sibTrans" presStyleCnt="0"/>
      <dgm:spPr/>
    </dgm:pt>
    <dgm:pt modelId="{9B8E7844-191D-4410-8234-04BE94858CFC}" type="pres">
      <dgm:prSet presAssocID="{3A411759-D5DC-4DCF-A300-94DACC3EDED9}" presName="node" presStyleLbl="node1" presStyleIdx="4" presStyleCnt="10">
        <dgm:presLayoutVars>
          <dgm:bulletEnabled val="1"/>
        </dgm:presLayoutVars>
      </dgm:prSet>
      <dgm:spPr/>
    </dgm:pt>
    <dgm:pt modelId="{72D7369A-D54D-4174-A79D-9C7776CE32D7}" type="pres">
      <dgm:prSet presAssocID="{789ECB31-7A25-4DE6-80EE-5F15C9D40D07}" presName="sibTrans" presStyleCnt="0"/>
      <dgm:spPr/>
    </dgm:pt>
    <dgm:pt modelId="{EC959CBC-5CD7-4E50-AA27-231B007C2D29}" type="pres">
      <dgm:prSet presAssocID="{7CB0DA5A-67F3-4434-862D-3BF1C832940C}" presName="node" presStyleLbl="node1" presStyleIdx="5" presStyleCnt="10">
        <dgm:presLayoutVars>
          <dgm:bulletEnabled val="1"/>
        </dgm:presLayoutVars>
      </dgm:prSet>
      <dgm:spPr/>
    </dgm:pt>
    <dgm:pt modelId="{44BC0539-1008-4E98-A79A-08E1460264B4}" type="pres">
      <dgm:prSet presAssocID="{E9A08222-2DCD-411B-9747-8693D413F059}" presName="sibTrans" presStyleCnt="0"/>
      <dgm:spPr/>
    </dgm:pt>
    <dgm:pt modelId="{FFD33F30-E930-41E5-AF58-8DBA78A0FBD3}" type="pres">
      <dgm:prSet presAssocID="{6C1B56F3-6A8C-4C73-8AEC-81CA8C8DF5E1}" presName="node" presStyleLbl="node1" presStyleIdx="6" presStyleCnt="10">
        <dgm:presLayoutVars>
          <dgm:bulletEnabled val="1"/>
        </dgm:presLayoutVars>
      </dgm:prSet>
      <dgm:spPr/>
    </dgm:pt>
    <dgm:pt modelId="{3E52866B-A3F3-498F-9AC8-DA85D4A4F347}" type="pres">
      <dgm:prSet presAssocID="{EF13B28E-81A0-4EA6-9FCB-A22BAB6EB11A}" presName="sibTrans" presStyleCnt="0"/>
      <dgm:spPr/>
    </dgm:pt>
    <dgm:pt modelId="{16BC0571-4654-42A7-BF80-F56ECCA952E8}" type="pres">
      <dgm:prSet presAssocID="{DC5CE8CA-68C3-40F1-A657-9A015F0A7FAC}" presName="node" presStyleLbl="node1" presStyleIdx="7" presStyleCnt="10">
        <dgm:presLayoutVars>
          <dgm:bulletEnabled val="1"/>
        </dgm:presLayoutVars>
      </dgm:prSet>
      <dgm:spPr/>
    </dgm:pt>
    <dgm:pt modelId="{0971F2CD-6090-4343-8AD3-AC60AFDE1A40}" type="pres">
      <dgm:prSet presAssocID="{B69E9117-1B55-440A-BC30-F23465D11205}" presName="sibTrans" presStyleCnt="0"/>
      <dgm:spPr/>
    </dgm:pt>
    <dgm:pt modelId="{9F5C61DA-FAFA-4FAC-9241-944CC7114061}" type="pres">
      <dgm:prSet presAssocID="{3A143BDA-06EC-4312-9053-E924D687E4D7}" presName="node" presStyleLbl="node1" presStyleIdx="8" presStyleCnt="10">
        <dgm:presLayoutVars>
          <dgm:bulletEnabled val="1"/>
        </dgm:presLayoutVars>
      </dgm:prSet>
      <dgm:spPr/>
    </dgm:pt>
    <dgm:pt modelId="{E430C9B9-A06F-448B-879E-7D99587D5781}" type="pres">
      <dgm:prSet presAssocID="{37E39F3A-F166-4FA7-B8DC-A8F82EC5E083}" presName="sibTrans" presStyleCnt="0"/>
      <dgm:spPr/>
    </dgm:pt>
    <dgm:pt modelId="{D4CC00C1-2D57-4B01-A76D-EBD1949AE038}" type="pres">
      <dgm:prSet presAssocID="{F58C2AF5-0C36-6F42-98F4-73A3DD71036D}" presName="node" presStyleLbl="node1" presStyleIdx="9" presStyleCnt="10">
        <dgm:presLayoutVars>
          <dgm:bulletEnabled val="1"/>
        </dgm:presLayoutVars>
      </dgm:prSet>
      <dgm:spPr/>
    </dgm:pt>
  </dgm:ptLst>
  <dgm:cxnLst>
    <dgm:cxn modelId="{AFC4F908-7FEE-433A-B2C6-F46A347929C1}" type="presOf" srcId="{DDE6C4FD-988C-4C71-9264-A22D30A1EF74}" destId="{255AF6AF-79E4-4C47-8657-B8A505E6EF25}" srcOrd="0" destOrd="0" presId="urn:microsoft.com/office/officeart/2005/8/layout/default"/>
    <dgm:cxn modelId="{FB9AE722-5DFA-4612-BE36-9E9CC6005933}" srcId="{FB31ECB8-A613-4186-8B7D-19A976FB2CFB}" destId="{7CB0DA5A-67F3-4434-862D-3BF1C832940C}" srcOrd="5" destOrd="0" parTransId="{AEC26B5B-8BD2-4236-939F-212A68905EAA}" sibTransId="{E9A08222-2DCD-411B-9747-8693D413F059}"/>
    <dgm:cxn modelId="{1E85E227-8E73-4FD2-80D4-B94ED9D6A5EC}" type="presOf" srcId="{BF97D877-D180-457B-B69A-3987BB7C8097}" destId="{28E17176-506B-4C57-9251-5AAE05E3D5FE}" srcOrd="0" destOrd="0" presId="urn:microsoft.com/office/officeart/2005/8/layout/default"/>
    <dgm:cxn modelId="{7198162D-5AB4-4DD7-8D3C-C15070644B3A}" srcId="{FB31ECB8-A613-4186-8B7D-19A976FB2CFB}" destId="{3A411759-D5DC-4DCF-A300-94DACC3EDED9}" srcOrd="4" destOrd="0" parTransId="{AECD0236-13C4-4DCB-B775-A8E729737997}" sibTransId="{789ECB31-7A25-4DE6-80EE-5F15C9D40D07}"/>
    <dgm:cxn modelId="{9165C361-907B-4476-BCE0-ED73FA548DBC}" srcId="{FB31ECB8-A613-4186-8B7D-19A976FB2CFB}" destId="{BF97D877-D180-457B-B69A-3987BB7C8097}" srcOrd="2" destOrd="0" parTransId="{EBDA769A-EE0E-4A1A-8D24-7B3816765E82}" sibTransId="{378DE91C-050E-4731-B0C9-D77F90EDB4F0}"/>
    <dgm:cxn modelId="{8673CF61-D80C-447C-A09B-37A2A019F3D5}" type="presOf" srcId="{9EEAEC10-02A8-412D-B519-8C0EBDCCF72B}" destId="{A765CD5E-B7EC-4355-A02A-4078434A031F}" srcOrd="0" destOrd="0" presId="urn:microsoft.com/office/officeart/2005/8/layout/default"/>
    <dgm:cxn modelId="{567B1569-385D-40D5-AF21-DB709AB859B9}" type="presOf" srcId="{3A411759-D5DC-4DCF-A300-94DACC3EDED9}" destId="{9B8E7844-191D-4410-8234-04BE94858CFC}" srcOrd="0" destOrd="0" presId="urn:microsoft.com/office/officeart/2005/8/layout/default"/>
    <dgm:cxn modelId="{A4DE286A-BC9F-492B-9915-F62649484590}" srcId="{FB31ECB8-A613-4186-8B7D-19A976FB2CFB}" destId="{DC5CE8CA-68C3-40F1-A657-9A015F0A7FAC}" srcOrd="7" destOrd="0" parTransId="{334656D0-3419-4050-972B-7476F39985E1}" sibTransId="{B69E9117-1B55-440A-BC30-F23465D11205}"/>
    <dgm:cxn modelId="{E066C96F-4D52-4E4E-A6A7-07D62BB8A4B3}" type="presOf" srcId="{3A143BDA-06EC-4312-9053-E924D687E4D7}" destId="{9F5C61DA-FAFA-4FAC-9241-944CC7114061}" srcOrd="0" destOrd="0" presId="urn:microsoft.com/office/officeart/2005/8/layout/default"/>
    <dgm:cxn modelId="{B4D86572-D92F-4F48-A7E1-384871DDBDD0}" type="presOf" srcId="{6C1B56F3-6A8C-4C73-8AEC-81CA8C8DF5E1}" destId="{FFD33F30-E930-41E5-AF58-8DBA78A0FBD3}" srcOrd="0" destOrd="0" presId="urn:microsoft.com/office/officeart/2005/8/layout/default"/>
    <dgm:cxn modelId="{5F40EC52-FC82-4EF2-81F9-039E68F198A9}" type="presOf" srcId="{FB31ECB8-A613-4186-8B7D-19A976FB2CFB}" destId="{721AF84D-B65E-4C3A-A573-54E96D5FB4BB}" srcOrd="0" destOrd="0" presId="urn:microsoft.com/office/officeart/2005/8/layout/default"/>
    <dgm:cxn modelId="{9B5DD87C-004B-44DB-87E3-D0712F95D7D4}" type="presOf" srcId="{618B1035-FAEF-4BF5-919F-D8D9D19E5CBC}" destId="{333F88DE-21F9-445B-AB3C-ED7AB7FD1040}" srcOrd="0" destOrd="0" presId="urn:microsoft.com/office/officeart/2005/8/layout/default"/>
    <dgm:cxn modelId="{9144D382-EC8C-4F88-AFAB-29EC9F90756B}" srcId="{FB31ECB8-A613-4186-8B7D-19A976FB2CFB}" destId="{6C1B56F3-6A8C-4C73-8AEC-81CA8C8DF5E1}" srcOrd="6" destOrd="0" parTransId="{4D3DF571-AD66-4A74-A773-78C8411B461B}" sibTransId="{EF13B28E-81A0-4EA6-9FCB-A22BAB6EB11A}"/>
    <dgm:cxn modelId="{1B82158E-96FB-4DCF-A67C-9829EE79B8BB}" type="presOf" srcId="{DC5CE8CA-68C3-40F1-A657-9A015F0A7FAC}" destId="{16BC0571-4654-42A7-BF80-F56ECCA952E8}" srcOrd="0" destOrd="0" presId="urn:microsoft.com/office/officeart/2005/8/layout/default"/>
    <dgm:cxn modelId="{0C1C2E91-B253-4707-B4EC-26C22394C560}" srcId="{FB31ECB8-A613-4186-8B7D-19A976FB2CFB}" destId="{9EEAEC10-02A8-412D-B519-8C0EBDCCF72B}" srcOrd="0" destOrd="0" parTransId="{405E5CEA-8C94-4024-BFFB-C5B38A5C7733}" sibTransId="{AF235B30-558C-4ACD-B4DF-2160FCFE5E18}"/>
    <dgm:cxn modelId="{D77DDFC6-BF0E-431E-A6C0-EFBCD01AC747}" srcId="{FB31ECB8-A613-4186-8B7D-19A976FB2CFB}" destId="{3A143BDA-06EC-4312-9053-E924D687E4D7}" srcOrd="8" destOrd="0" parTransId="{70207A7D-7E03-45D2-A9E6-FCA5BFB90287}" sibTransId="{37E39F3A-F166-4FA7-B8DC-A8F82EC5E083}"/>
    <dgm:cxn modelId="{7A8CDBD2-C883-4963-93BD-7060E0F68072}" srcId="{FB31ECB8-A613-4186-8B7D-19A976FB2CFB}" destId="{DDE6C4FD-988C-4C71-9264-A22D30A1EF74}" srcOrd="3" destOrd="0" parTransId="{117C3B4A-9F81-488B-B78B-13A3C6D89A2E}" sibTransId="{148184D1-3E35-4F62-BF47-BA93A748A4A9}"/>
    <dgm:cxn modelId="{B6C7F3DA-2543-455C-8858-FCA73EA71507}" type="presOf" srcId="{F58C2AF5-0C36-6F42-98F4-73A3DD71036D}" destId="{D4CC00C1-2D57-4B01-A76D-EBD1949AE038}" srcOrd="0" destOrd="0" presId="urn:microsoft.com/office/officeart/2005/8/layout/default"/>
    <dgm:cxn modelId="{6F598BE9-8396-47DC-AF6A-6B70B41BFB08}" srcId="{FB31ECB8-A613-4186-8B7D-19A976FB2CFB}" destId="{618B1035-FAEF-4BF5-919F-D8D9D19E5CBC}" srcOrd="1" destOrd="0" parTransId="{25CC5AE1-C544-45B2-9BA3-486CB81C248D}" sibTransId="{557A63FA-FAAD-4DAA-B5B5-8E037EFB24E0}"/>
    <dgm:cxn modelId="{A30C84EB-DD54-1E48-AAE5-750862EC779F}" srcId="{FB31ECB8-A613-4186-8B7D-19A976FB2CFB}" destId="{F58C2AF5-0C36-6F42-98F4-73A3DD71036D}" srcOrd="9" destOrd="0" parTransId="{9D27C799-EDCA-9040-BB31-AF766DCAF839}" sibTransId="{94955FF8-D252-184B-A341-2914B5FEA8E5}"/>
    <dgm:cxn modelId="{12AE33FF-8B29-4707-A9BA-83A06F56CA32}" type="presOf" srcId="{7CB0DA5A-67F3-4434-862D-3BF1C832940C}" destId="{EC959CBC-5CD7-4E50-AA27-231B007C2D29}" srcOrd="0" destOrd="0" presId="urn:microsoft.com/office/officeart/2005/8/layout/default"/>
    <dgm:cxn modelId="{2BF27E89-B0ED-4159-8298-4DAC4663895D}" type="presParOf" srcId="{721AF84D-B65E-4C3A-A573-54E96D5FB4BB}" destId="{A765CD5E-B7EC-4355-A02A-4078434A031F}" srcOrd="0" destOrd="0" presId="urn:microsoft.com/office/officeart/2005/8/layout/default"/>
    <dgm:cxn modelId="{3D6B76B1-26CD-4132-B0CC-76F9C02E77F2}" type="presParOf" srcId="{721AF84D-B65E-4C3A-A573-54E96D5FB4BB}" destId="{9BC99D8C-FD3A-4719-8B43-966A8133A600}" srcOrd="1" destOrd="0" presId="urn:microsoft.com/office/officeart/2005/8/layout/default"/>
    <dgm:cxn modelId="{311EF6E9-6A74-41B1-9999-A05CAEEE7519}" type="presParOf" srcId="{721AF84D-B65E-4C3A-A573-54E96D5FB4BB}" destId="{333F88DE-21F9-445B-AB3C-ED7AB7FD1040}" srcOrd="2" destOrd="0" presId="urn:microsoft.com/office/officeart/2005/8/layout/default"/>
    <dgm:cxn modelId="{CF87999D-2CD8-427C-BFDC-0987693D81CB}" type="presParOf" srcId="{721AF84D-B65E-4C3A-A573-54E96D5FB4BB}" destId="{5293958A-36BF-432D-9136-2AC4E7E7E988}" srcOrd="3" destOrd="0" presId="urn:microsoft.com/office/officeart/2005/8/layout/default"/>
    <dgm:cxn modelId="{7C6FD391-3530-4FEC-862B-3BD132AB3B9A}" type="presParOf" srcId="{721AF84D-B65E-4C3A-A573-54E96D5FB4BB}" destId="{28E17176-506B-4C57-9251-5AAE05E3D5FE}" srcOrd="4" destOrd="0" presId="urn:microsoft.com/office/officeart/2005/8/layout/default"/>
    <dgm:cxn modelId="{881276C4-40BC-4A8E-A4F9-3CBC06895B8D}" type="presParOf" srcId="{721AF84D-B65E-4C3A-A573-54E96D5FB4BB}" destId="{41FADE4B-A512-4821-AB6A-E0797645741D}" srcOrd="5" destOrd="0" presId="urn:microsoft.com/office/officeart/2005/8/layout/default"/>
    <dgm:cxn modelId="{D608567F-2B6E-48F8-AA58-5BCF4085A527}" type="presParOf" srcId="{721AF84D-B65E-4C3A-A573-54E96D5FB4BB}" destId="{255AF6AF-79E4-4C47-8657-B8A505E6EF25}" srcOrd="6" destOrd="0" presId="urn:microsoft.com/office/officeart/2005/8/layout/default"/>
    <dgm:cxn modelId="{BF333507-5D4B-4C96-986A-089486F668E3}" type="presParOf" srcId="{721AF84D-B65E-4C3A-A573-54E96D5FB4BB}" destId="{B1B467EA-F970-41F8-A3CE-D790655745B9}" srcOrd="7" destOrd="0" presId="urn:microsoft.com/office/officeart/2005/8/layout/default"/>
    <dgm:cxn modelId="{AC4A5BE6-9867-4F24-BF0C-B4EDBC5AADDB}" type="presParOf" srcId="{721AF84D-B65E-4C3A-A573-54E96D5FB4BB}" destId="{9B8E7844-191D-4410-8234-04BE94858CFC}" srcOrd="8" destOrd="0" presId="urn:microsoft.com/office/officeart/2005/8/layout/default"/>
    <dgm:cxn modelId="{881D7FA5-DA30-4334-9720-85005D2FDF40}" type="presParOf" srcId="{721AF84D-B65E-4C3A-A573-54E96D5FB4BB}" destId="{72D7369A-D54D-4174-A79D-9C7776CE32D7}" srcOrd="9" destOrd="0" presId="urn:microsoft.com/office/officeart/2005/8/layout/default"/>
    <dgm:cxn modelId="{8BAFD60C-5840-4DA1-B659-B136EF44244B}" type="presParOf" srcId="{721AF84D-B65E-4C3A-A573-54E96D5FB4BB}" destId="{EC959CBC-5CD7-4E50-AA27-231B007C2D29}" srcOrd="10" destOrd="0" presId="urn:microsoft.com/office/officeart/2005/8/layout/default"/>
    <dgm:cxn modelId="{5D9B0966-14C5-4CF4-9791-58786D938FF1}" type="presParOf" srcId="{721AF84D-B65E-4C3A-A573-54E96D5FB4BB}" destId="{44BC0539-1008-4E98-A79A-08E1460264B4}" srcOrd="11" destOrd="0" presId="urn:microsoft.com/office/officeart/2005/8/layout/default"/>
    <dgm:cxn modelId="{1DBB34B9-1C59-4DFC-8806-BC0AA080CAF2}" type="presParOf" srcId="{721AF84D-B65E-4C3A-A573-54E96D5FB4BB}" destId="{FFD33F30-E930-41E5-AF58-8DBA78A0FBD3}" srcOrd="12" destOrd="0" presId="urn:microsoft.com/office/officeart/2005/8/layout/default"/>
    <dgm:cxn modelId="{F61535E8-CC82-4239-A0F2-814333F528F8}" type="presParOf" srcId="{721AF84D-B65E-4C3A-A573-54E96D5FB4BB}" destId="{3E52866B-A3F3-498F-9AC8-DA85D4A4F347}" srcOrd="13" destOrd="0" presId="urn:microsoft.com/office/officeart/2005/8/layout/default"/>
    <dgm:cxn modelId="{49D62A89-9FFA-4817-95B5-BCE09EAA5C22}" type="presParOf" srcId="{721AF84D-B65E-4C3A-A573-54E96D5FB4BB}" destId="{16BC0571-4654-42A7-BF80-F56ECCA952E8}" srcOrd="14" destOrd="0" presId="urn:microsoft.com/office/officeart/2005/8/layout/default"/>
    <dgm:cxn modelId="{ED125AAB-719C-4533-A7F6-A00F469AE8A5}" type="presParOf" srcId="{721AF84D-B65E-4C3A-A573-54E96D5FB4BB}" destId="{0971F2CD-6090-4343-8AD3-AC60AFDE1A40}" srcOrd="15" destOrd="0" presId="urn:microsoft.com/office/officeart/2005/8/layout/default"/>
    <dgm:cxn modelId="{8B1D9AC1-3308-4A12-B404-8F47E5336177}" type="presParOf" srcId="{721AF84D-B65E-4C3A-A573-54E96D5FB4BB}" destId="{9F5C61DA-FAFA-4FAC-9241-944CC7114061}" srcOrd="16" destOrd="0" presId="urn:microsoft.com/office/officeart/2005/8/layout/default"/>
    <dgm:cxn modelId="{BB385D5A-CA08-46A4-AED6-AB1A515DB121}" type="presParOf" srcId="{721AF84D-B65E-4C3A-A573-54E96D5FB4BB}" destId="{E430C9B9-A06F-448B-879E-7D99587D5781}" srcOrd="17" destOrd="0" presId="urn:microsoft.com/office/officeart/2005/8/layout/default"/>
    <dgm:cxn modelId="{1A46827F-FC4B-45AF-A516-17B8CD7C9D05}" type="presParOf" srcId="{721AF84D-B65E-4C3A-A573-54E96D5FB4BB}" destId="{D4CC00C1-2D57-4B01-A76D-EBD1949AE038}" srcOrd="1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D9910-6C27-4C0C-A4F6-E0A02531CD4D}">
      <dsp:nvSpPr>
        <dsp:cNvPr id="0" name=""/>
        <dsp:cNvSpPr/>
      </dsp:nvSpPr>
      <dsp:spPr>
        <a:xfrm>
          <a:off x="-767687" y="9703"/>
          <a:ext cx="8572660" cy="1084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2C79F-FA47-4AFC-B682-581DBB4B600C}">
      <dsp:nvSpPr>
        <dsp:cNvPr id="0" name=""/>
        <dsp:cNvSpPr/>
      </dsp:nvSpPr>
      <dsp:spPr>
        <a:xfrm>
          <a:off x="-439746" y="253626"/>
          <a:ext cx="596257" cy="596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D47274-0DBC-479C-A9B5-4DBD0238178B}">
      <dsp:nvSpPr>
        <dsp:cNvPr id="0" name=""/>
        <dsp:cNvSpPr/>
      </dsp:nvSpPr>
      <dsp:spPr>
        <a:xfrm>
          <a:off x="484452" y="9703"/>
          <a:ext cx="7318070"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622300">
            <a:lnSpc>
              <a:spcPct val="100000"/>
            </a:lnSpc>
            <a:spcBef>
              <a:spcPct val="0"/>
            </a:spcBef>
            <a:spcAft>
              <a:spcPct val="35000"/>
            </a:spcAft>
            <a:buNone/>
          </a:pPr>
          <a:r>
            <a:rPr lang="en-US" sz="1400" kern="1200" dirty="0"/>
            <a:t>Our program is designed to educate and train students who will become </a:t>
          </a:r>
          <a:r>
            <a:rPr lang="en-US" sz="1400" b="1" kern="1200" dirty="0"/>
            <a:t>culturally responsive clinical scientists </a:t>
          </a:r>
          <a:r>
            <a:rPr lang="en-US" sz="1400" kern="1200" dirty="0"/>
            <a:t>deeply involved in the </a:t>
          </a:r>
          <a:r>
            <a:rPr lang="en-US" sz="1400" b="1" kern="1200" dirty="0"/>
            <a:t>generation and dissemination of knowledge </a:t>
          </a:r>
          <a:r>
            <a:rPr lang="en-US" sz="1400" kern="1200" dirty="0"/>
            <a:t>in settings in which research and/or evaluation are an integral part of professional services </a:t>
          </a:r>
        </a:p>
      </dsp:txBody>
      <dsp:txXfrm>
        <a:off x="484452" y="9703"/>
        <a:ext cx="7318070" cy="1084103"/>
      </dsp:txXfrm>
    </dsp:sp>
    <dsp:sp modelId="{184981F5-C51A-468E-B754-E74B0EFFDC7E}">
      <dsp:nvSpPr>
        <dsp:cNvPr id="0" name=""/>
        <dsp:cNvSpPr/>
      </dsp:nvSpPr>
      <dsp:spPr>
        <a:xfrm>
          <a:off x="-767687" y="1364833"/>
          <a:ext cx="8572660" cy="1084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95142-92E2-4FEF-BB97-22250CEB09D1}">
      <dsp:nvSpPr>
        <dsp:cNvPr id="0" name=""/>
        <dsp:cNvSpPr/>
      </dsp:nvSpPr>
      <dsp:spPr>
        <a:xfrm>
          <a:off x="-439746" y="1608756"/>
          <a:ext cx="596257" cy="596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12C0A6-CE26-459B-AEA6-D69E121CAAFC}">
      <dsp:nvSpPr>
        <dsp:cNvPr id="0" name=""/>
        <dsp:cNvSpPr/>
      </dsp:nvSpPr>
      <dsp:spPr>
        <a:xfrm>
          <a:off x="166809" y="1364833"/>
          <a:ext cx="3857697"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711200">
            <a:lnSpc>
              <a:spcPct val="100000"/>
            </a:lnSpc>
            <a:spcBef>
              <a:spcPct val="0"/>
            </a:spcBef>
            <a:spcAft>
              <a:spcPct val="35000"/>
            </a:spcAft>
            <a:buNone/>
          </a:pPr>
          <a:r>
            <a:rPr lang="en-US" sz="1600" kern="1200" dirty="0"/>
            <a:t>Core approaches</a:t>
          </a:r>
        </a:p>
      </dsp:txBody>
      <dsp:txXfrm>
        <a:off x="166809" y="1364833"/>
        <a:ext cx="3857697" cy="1084103"/>
      </dsp:txXfrm>
    </dsp:sp>
    <dsp:sp modelId="{84269795-855C-4EA0-8D2A-22FB01CC9C5B}">
      <dsp:nvSpPr>
        <dsp:cNvPr id="0" name=""/>
        <dsp:cNvSpPr/>
      </dsp:nvSpPr>
      <dsp:spPr>
        <a:xfrm>
          <a:off x="2722348" y="1364833"/>
          <a:ext cx="4918644"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622300">
            <a:lnSpc>
              <a:spcPct val="100000"/>
            </a:lnSpc>
            <a:spcBef>
              <a:spcPct val="0"/>
            </a:spcBef>
            <a:spcAft>
              <a:spcPct val="35000"/>
            </a:spcAft>
            <a:buNone/>
          </a:pPr>
          <a:r>
            <a:rPr lang="en-US" sz="1400" kern="1200" dirty="0"/>
            <a:t>Developmental psychopathology</a:t>
          </a:r>
        </a:p>
        <a:p>
          <a:pPr marL="0" lvl="0" indent="0" algn="l" defTabSz="622300">
            <a:lnSpc>
              <a:spcPct val="100000"/>
            </a:lnSpc>
            <a:spcBef>
              <a:spcPct val="0"/>
            </a:spcBef>
            <a:spcAft>
              <a:spcPct val="35000"/>
            </a:spcAft>
            <a:buNone/>
          </a:pPr>
          <a:r>
            <a:rPr lang="en-US" sz="1400" kern="1200" dirty="0"/>
            <a:t>Multiple levels of analysis</a:t>
          </a:r>
        </a:p>
        <a:p>
          <a:pPr marL="0" lvl="0" indent="0" algn="l" defTabSz="622300">
            <a:lnSpc>
              <a:spcPct val="100000"/>
            </a:lnSpc>
            <a:spcBef>
              <a:spcPct val="0"/>
            </a:spcBef>
            <a:spcAft>
              <a:spcPct val="35000"/>
            </a:spcAft>
            <a:buNone/>
          </a:pPr>
          <a:r>
            <a:rPr lang="en-US" sz="1400" kern="1200" dirty="0"/>
            <a:t>Cultural responsivity</a:t>
          </a:r>
        </a:p>
      </dsp:txBody>
      <dsp:txXfrm>
        <a:off x="2722348" y="1364833"/>
        <a:ext cx="4918644" cy="1084103"/>
      </dsp:txXfrm>
    </dsp:sp>
    <dsp:sp modelId="{DE45B8B0-3145-4125-B4A4-B71AA02A3BDF}">
      <dsp:nvSpPr>
        <dsp:cNvPr id="0" name=""/>
        <dsp:cNvSpPr/>
      </dsp:nvSpPr>
      <dsp:spPr>
        <a:xfrm>
          <a:off x="-767687" y="2719962"/>
          <a:ext cx="8572660" cy="1084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20A2D-A2F8-4B1E-8CF1-F2CE3EC96B49}">
      <dsp:nvSpPr>
        <dsp:cNvPr id="0" name=""/>
        <dsp:cNvSpPr/>
      </dsp:nvSpPr>
      <dsp:spPr>
        <a:xfrm>
          <a:off x="-439746" y="2963886"/>
          <a:ext cx="596257" cy="596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55902F-38FF-4B41-AF00-BF881E8F7C70}">
      <dsp:nvSpPr>
        <dsp:cNvPr id="0" name=""/>
        <dsp:cNvSpPr/>
      </dsp:nvSpPr>
      <dsp:spPr>
        <a:xfrm>
          <a:off x="166770" y="2719962"/>
          <a:ext cx="3857697"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711200">
            <a:lnSpc>
              <a:spcPct val="100000"/>
            </a:lnSpc>
            <a:spcBef>
              <a:spcPct val="0"/>
            </a:spcBef>
            <a:spcAft>
              <a:spcPct val="35000"/>
            </a:spcAft>
            <a:buNone/>
          </a:pPr>
          <a:r>
            <a:rPr lang="en-US" sz="1600" kern="1200" dirty="0"/>
            <a:t>Core scientific areas</a:t>
          </a:r>
        </a:p>
      </dsp:txBody>
      <dsp:txXfrm>
        <a:off x="166770" y="2719962"/>
        <a:ext cx="3857697" cy="1084103"/>
      </dsp:txXfrm>
    </dsp:sp>
    <dsp:sp modelId="{073D4EBC-5639-4E62-A07E-AD45015B6D79}">
      <dsp:nvSpPr>
        <dsp:cNvPr id="0" name=""/>
        <dsp:cNvSpPr/>
      </dsp:nvSpPr>
      <dsp:spPr>
        <a:xfrm>
          <a:off x="2751052" y="2719962"/>
          <a:ext cx="4926015"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622300">
            <a:lnSpc>
              <a:spcPct val="100000"/>
            </a:lnSpc>
            <a:spcBef>
              <a:spcPct val="0"/>
            </a:spcBef>
            <a:spcAft>
              <a:spcPct val="35000"/>
            </a:spcAft>
            <a:buNone/>
          </a:pPr>
          <a:r>
            <a:rPr lang="en-US" sz="1400" kern="1200" dirty="0"/>
            <a:t>Individual differences across social contexts</a:t>
          </a:r>
        </a:p>
        <a:p>
          <a:pPr marL="0" lvl="0" indent="0" algn="l" defTabSz="622300">
            <a:lnSpc>
              <a:spcPct val="100000"/>
            </a:lnSpc>
            <a:spcBef>
              <a:spcPct val="0"/>
            </a:spcBef>
            <a:spcAft>
              <a:spcPct val="35000"/>
            </a:spcAft>
            <a:buNone/>
          </a:pPr>
          <a:r>
            <a:rPr lang="en-US" sz="1400" kern="1200" dirty="0"/>
            <a:t>Social and biological bases of behavior</a:t>
          </a:r>
        </a:p>
        <a:p>
          <a:pPr marL="0" lvl="0" indent="0" algn="l" defTabSz="622300">
            <a:lnSpc>
              <a:spcPct val="100000"/>
            </a:lnSpc>
            <a:spcBef>
              <a:spcPct val="0"/>
            </a:spcBef>
            <a:spcAft>
              <a:spcPct val="35000"/>
            </a:spcAft>
            <a:buNone/>
          </a:pPr>
          <a:r>
            <a:rPr lang="en-US" sz="1400" kern="1200" dirty="0"/>
            <a:t>Treatment development &amp; implementation across settings </a:t>
          </a:r>
        </a:p>
      </dsp:txBody>
      <dsp:txXfrm>
        <a:off x="2751052" y="2719962"/>
        <a:ext cx="4926015" cy="1084103"/>
      </dsp:txXfrm>
    </dsp:sp>
    <dsp:sp modelId="{90198F18-0BC8-4C47-8926-2130E1FE232C}">
      <dsp:nvSpPr>
        <dsp:cNvPr id="0" name=""/>
        <dsp:cNvSpPr/>
      </dsp:nvSpPr>
      <dsp:spPr>
        <a:xfrm>
          <a:off x="-767687" y="4075092"/>
          <a:ext cx="8572660" cy="1084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72D88-3E1D-4540-B61B-2A3F47CC1989}">
      <dsp:nvSpPr>
        <dsp:cNvPr id="0" name=""/>
        <dsp:cNvSpPr/>
      </dsp:nvSpPr>
      <dsp:spPr>
        <a:xfrm>
          <a:off x="-439746" y="4319016"/>
          <a:ext cx="596257" cy="596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54FBE6-E52A-4A5F-A812-EFDF8AB47232}">
      <dsp:nvSpPr>
        <dsp:cNvPr id="0" name=""/>
        <dsp:cNvSpPr/>
      </dsp:nvSpPr>
      <dsp:spPr>
        <a:xfrm>
          <a:off x="231078" y="4084796"/>
          <a:ext cx="3857697"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711200">
            <a:lnSpc>
              <a:spcPct val="100000"/>
            </a:lnSpc>
            <a:spcBef>
              <a:spcPct val="0"/>
            </a:spcBef>
            <a:spcAft>
              <a:spcPct val="35000"/>
            </a:spcAft>
            <a:buNone/>
          </a:pPr>
          <a:r>
            <a:rPr lang="en-US" sz="1600" kern="1200" dirty="0"/>
            <a:t>APA and PCSAS </a:t>
          </a:r>
        </a:p>
        <a:p>
          <a:pPr marL="0" lvl="0" indent="0" algn="l" defTabSz="711200">
            <a:lnSpc>
              <a:spcPct val="100000"/>
            </a:lnSpc>
            <a:spcBef>
              <a:spcPct val="0"/>
            </a:spcBef>
            <a:spcAft>
              <a:spcPct val="35000"/>
            </a:spcAft>
            <a:buNone/>
          </a:pPr>
          <a:r>
            <a:rPr lang="en-US" sz="1600" kern="1200" dirty="0"/>
            <a:t>accredited  </a:t>
          </a:r>
        </a:p>
      </dsp:txBody>
      <dsp:txXfrm>
        <a:off x="231078" y="4084796"/>
        <a:ext cx="3857697" cy="1084103"/>
      </dsp:txXfrm>
    </dsp:sp>
    <dsp:sp modelId="{C09BBE36-2F42-4519-8769-CFE9CE2A1256}">
      <dsp:nvSpPr>
        <dsp:cNvPr id="0" name=""/>
        <dsp:cNvSpPr/>
      </dsp:nvSpPr>
      <dsp:spPr>
        <a:xfrm>
          <a:off x="2804324" y="4075092"/>
          <a:ext cx="6536023" cy="108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34" tIns="114734" rIns="114734" bIns="114734" numCol="1" spcCol="1270" anchor="ctr" anchorCtr="0">
          <a:noAutofit/>
        </a:bodyPr>
        <a:lstStyle/>
        <a:p>
          <a:pPr marL="0" lvl="0" indent="0" algn="l" defTabSz="622300">
            <a:lnSpc>
              <a:spcPct val="100000"/>
            </a:lnSpc>
            <a:spcBef>
              <a:spcPct val="0"/>
            </a:spcBef>
            <a:spcAft>
              <a:spcPct val="35000"/>
            </a:spcAft>
            <a:buNone/>
          </a:pPr>
          <a:r>
            <a:rPr lang="en-US" sz="1400" kern="1200" dirty="0"/>
            <a:t>6 years including internship</a:t>
          </a:r>
        </a:p>
      </dsp:txBody>
      <dsp:txXfrm>
        <a:off x="2804324" y="4075092"/>
        <a:ext cx="6536023" cy="1084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9B74D-BAF4-6C42-B814-B3784097360D}">
      <dsp:nvSpPr>
        <dsp:cNvPr id="0" name=""/>
        <dsp:cNvSpPr/>
      </dsp:nvSpPr>
      <dsp:spPr>
        <a:xfrm>
          <a:off x="1024657" y="1970"/>
          <a:ext cx="1996691" cy="1198015"/>
        </a:xfrm>
        <a:prstGeom prst="rect">
          <a:avLst/>
        </a:prstGeom>
        <a:solidFill>
          <a:schemeClr val="accent1"/>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rPr>
            <a:t>Prenatal Stress Lab  </a:t>
          </a:r>
        </a:p>
        <a:p>
          <a:pPr marL="0" lvl="0" indent="0" algn="ctr" defTabSz="622300">
            <a:lnSpc>
              <a:spcPct val="90000"/>
            </a:lnSpc>
            <a:spcBef>
              <a:spcPct val="0"/>
            </a:spcBef>
            <a:spcAft>
              <a:spcPct val="35000"/>
            </a:spcAft>
            <a:buNone/>
          </a:pPr>
          <a:r>
            <a:rPr lang="en-US" sz="1400" kern="1200" dirty="0">
              <a:solidFill>
                <a:schemeClr val="bg1"/>
              </a:solidFill>
            </a:rPr>
            <a:t>Dr. Levendosky</a:t>
          </a:r>
        </a:p>
      </dsp:txBody>
      <dsp:txXfrm>
        <a:off x="1024657" y="1970"/>
        <a:ext cx="1996691" cy="1198015"/>
      </dsp:txXfrm>
    </dsp:sp>
    <dsp:sp modelId="{79BFEB71-E60A-A741-92A1-5A59BD189AB1}">
      <dsp:nvSpPr>
        <dsp:cNvPr id="0" name=""/>
        <dsp:cNvSpPr/>
      </dsp:nvSpPr>
      <dsp:spPr>
        <a:xfrm>
          <a:off x="3221018" y="1970"/>
          <a:ext cx="2024266" cy="1198015"/>
        </a:xfrm>
        <a:prstGeom prst="rect">
          <a:avLst/>
        </a:prstGeom>
        <a:solidFill>
          <a:schemeClr val="accent5">
            <a:lumMod val="40000"/>
            <a:lumOff val="60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rPr>
            <a:t>Clinical Psychophysiology Lab </a:t>
          </a:r>
        </a:p>
        <a:p>
          <a:pPr marL="0" lvl="0" indent="0" algn="ctr" defTabSz="622300">
            <a:lnSpc>
              <a:spcPct val="90000"/>
            </a:lnSpc>
            <a:spcBef>
              <a:spcPct val="0"/>
            </a:spcBef>
            <a:spcAft>
              <a:spcPct val="35000"/>
            </a:spcAft>
            <a:buNone/>
          </a:pPr>
          <a:r>
            <a:rPr lang="en-US" sz="1400" kern="1200" dirty="0">
              <a:solidFill>
                <a:schemeClr val="bg1"/>
              </a:solidFill>
            </a:rPr>
            <a:t>Dr. Moser</a:t>
          </a:r>
        </a:p>
      </dsp:txBody>
      <dsp:txXfrm>
        <a:off x="3221018" y="1970"/>
        <a:ext cx="2024266" cy="1198015"/>
      </dsp:txXfrm>
    </dsp:sp>
    <dsp:sp modelId="{7E333621-4C68-3048-A1FC-97E653C69B74}">
      <dsp:nvSpPr>
        <dsp:cNvPr id="0" name=""/>
        <dsp:cNvSpPr/>
      </dsp:nvSpPr>
      <dsp:spPr>
        <a:xfrm>
          <a:off x="5444954" y="1970"/>
          <a:ext cx="1996691" cy="1198015"/>
        </a:xfrm>
        <a:prstGeom prst="rect">
          <a:avLst/>
        </a:prstGeom>
        <a:solidFill>
          <a:schemeClr val="accent5">
            <a:lumMod val="40000"/>
            <a:lumOff val="60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rPr>
            <a:t>Autism Research Lab </a:t>
          </a:r>
        </a:p>
        <a:p>
          <a:pPr marL="0" lvl="0" indent="0" algn="ctr" defTabSz="622300">
            <a:lnSpc>
              <a:spcPct val="90000"/>
            </a:lnSpc>
            <a:spcBef>
              <a:spcPct val="0"/>
            </a:spcBef>
            <a:spcAft>
              <a:spcPct val="35000"/>
            </a:spcAft>
            <a:buNone/>
          </a:pPr>
          <a:r>
            <a:rPr lang="en-US" sz="1400" kern="1200" dirty="0">
              <a:solidFill>
                <a:schemeClr val="bg1"/>
              </a:solidFill>
            </a:rPr>
            <a:t>Dr. Ingersoll </a:t>
          </a:r>
        </a:p>
      </dsp:txBody>
      <dsp:txXfrm>
        <a:off x="5444954" y="1970"/>
        <a:ext cx="1996691" cy="1198015"/>
      </dsp:txXfrm>
    </dsp:sp>
    <dsp:sp modelId="{8AD7EB6A-7BB7-C548-9110-F111B3D42A87}">
      <dsp:nvSpPr>
        <dsp:cNvPr id="0" name=""/>
        <dsp:cNvSpPr/>
      </dsp:nvSpPr>
      <dsp:spPr>
        <a:xfrm>
          <a:off x="1038445" y="1399654"/>
          <a:ext cx="1996691" cy="1198015"/>
        </a:xfrm>
        <a:prstGeom prst="rect">
          <a:avLst/>
        </a:prstGeom>
        <a:solidFill>
          <a:schemeClr val="accent1"/>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Klump Lab</a:t>
          </a:r>
        </a:p>
        <a:p>
          <a:pPr marL="0" lvl="0" indent="0" algn="ctr" defTabSz="622300">
            <a:lnSpc>
              <a:spcPct val="90000"/>
            </a:lnSpc>
            <a:spcBef>
              <a:spcPct val="0"/>
            </a:spcBef>
            <a:spcAft>
              <a:spcPct val="35000"/>
            </a:spcAft>
            <a:buNone/>
          </a:pPr>
          <a:r>
            <a:rPr lang="en-US" sz="1400" b="0" kern="1200" dirty="0">
              <a:solidFill>
                <a:schemeClr val="bg1"/>
              </a:solidFill>
            </a:rPr>
            <a:t>Dr. Klump</a:t>
          </a:r>
        </a:p>
      </dsp:txBody>
      <dsp:txXfrm>
        <a:off x="1038445" y="1399654"/>
        <a:ext cx="1996691" cy="1198015"/>
      </dsp:txXfrm>
    </dsp:sp>
    <dsp:sp modelId="{6EFCA8C5-9F02-4F90-817F-4486CA6A5D80}">
      <dsp:nvSpPr>
        <dsp:cNvPr id="0" name=""/>
        <dsp:cNvSpPr/>
      </dsp:nvSpPr>
      <dsp:spPr>
        <a:xfrm>
          <a:off x="3234806" y="1399654"/>
          <a:ext cx="1996691" cy="1198015"/>
        </a:xfrm>
        <a:prstGeom prst="rect">
          <a:avLst/>
        </a:prstGeom>
        <a:solidFill>
          <a:schemeClr val="accent1"/>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Burt Lab</a:t>
          </a:r>
        </a:p>
        <a:p>
          <a:pPr marL="0" lvl="0" indent="0" algn="ctr" defTabSz="622300">
            <a:lnSpc>
              <a:spcPct val="90000"/>
            </a:lnSpc>
            <a:spcBef>
              <a:spcPct val="0"/>
            </a:spcBef>
            <a:spcAft>
              <a:spcPct val="35000"/>
            </a:spcAft>
            <a:buNone/>
          </a:pPr>
          <a:r>
            <a:rPr lang="en-US" sz="1400" b="0" kern="1200" dirty="0">
              <a:solidFill>
                <a:schemeClr val="bg1"/>
              </a:solidFill>
            </a:rPr>
            <a:t>Dr. Burt</a:t>
          </a:r>
        </a:p>
      </dsp:txBody>
      <dsp:txXfrm>
        <a:off x="3234806" y="1399654"/>
        <a:ext cx="1996691" cy="1198015"/>
      </dsp:txXfrm>
    </dsp:sp>
    <dsp:sp modelId="{3FE33617-0675-FE44-8EA5-A5AC49418C90}">
      <dsp:nvSpPr>
        <dsp:cNvPr id="0" name=""/>
        <dsp:cNvSpPr/>
      </dsp:nvSpPr>
      <dsp:spPr>
        <a:xfrm>
          <a:off x="5431167" y="1399654"/>
          <a:ext cx="1996691" cy="1198015"/>
        </a:xfrm>
        <a:prstGeom prst="rect">
          <a:avLst/>
        </a:prstGeom>
        <a:solidFill>
          <a:schemeClr val="accent5">
            <a:lumMod val="40000"/>
            <a:lumOff val="60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solidFill>
                <a:schemeClr val="bg1"/>
              </a:solidFill>
            </a:rPr>
            <a:t>Clinical Neuroscience Lab</a:t>
          </a:r>
        </a:p>
        <a:p>
          <a:pPr marL="0" lvl="0" indent="0" algn="ctr" defTabSz="622300">
            <a:lnSpc>
              <a:spcPct val="90000"/>
            </a:lnSpc>
            <a:spcBef>
              <a:spcPct val="0"/>
            </a:spcBef>
            <a:spcAft>
              <a:spcPct val="35000"/>
            </a:spcAft>
            <a:buNone/>
          </a:pPr>
          <a:r>
            <a:rPr lang="en-US" sz="1400" kern="1200" dirty="0">
              <a:solidFill>
                <a:schemeClr val="bg1"/>
              </a:solidFill>
            </a:rPr>
            <a:t>Dr. Thakkar</a:t>
          </a:r>
        </a:p>
      </dsp:txBody>
      <dsp:txXfrm>
        <a:off x="5431167" y="1399654"/>
        <a:ext cx="1996691" cy="1198015"/>
      </dsp:txXfrm>
    </dsp:sp>
    <dsp:sp modelId="{23BF210C-4AF9-9145-89BF-9F4F2394A76B}">
      <dsp:nvSpPr>
        <dsp:cNvPr id="0" name=""/>
        <dsp:cNvSpPr/>
      </dsp:nvSpPr>
      <dsp:spPr>
        <a:xfrm>
          <a:off x="1038445" y="2797339"/>
          <a:ext cx="1996691" cy="1198015"/>
        </a:xfrm>
        <a:prstGeom prst="rect">
          <a:avLst/>
        </a:prstGeom>
        <a:solidFill>
          <a:schemeClr val="accent5">
            <a:lumMod val="40000"/>
            <a:lumOff val="60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kern="1200" dirty="0">
              <a:solidFill>
                <a:schemeClr val="bg1"/>
              </a:solidFill>
            </a:rPr>
            <a:t>Accessing Community Treatments (ACT) Lab  </a:t>
          </a:r>
        </a:p>
        <a:p>
          <a:pPr marL="0" lvl="0" indent="0" algn="ctr" defTabSz="622300">
            <a:lnSpc>
              <a:spcPct val="90000"/>
            </a:lnSpc>
            <a:spcBef>
              <a:spcPct val="0"/>
            </a:spcBef>
            <a:spcAft>
              <a:spcPct val="35000"/>
            </a:spcAft>
            <a:buNone/>
          </a:pPr>
          <a:r>
            <a:rPr lang="en-US" sz="1400" kern="1200" dirty="0">
              <a:solidFill>
                <a:schemeClr val="bg1"/>
              </a:solidFill>
            </a:rPr>
            <a:t>Dr. </a:t>
          </a:r>
          <a:r>
            <a:rPr lang="en-US" sz="1400" kern="1200" dirty="0" err="1">
              <a:solidFill>
                <a:schemeClr val="bg1"/>
              </a:solidFill>
            </a:rPr>
            <a:t>Drahota</a:t>
          </a:r>
          <a:endParaRPr lang="en-US" sz="1400" kern="1200" dirty="0">
            <a:solidFill>
              <a:schemeClr val="bg1"/>
            </a:solidFill>
          </a:endParaRPr>
        </a:p>
      </dsp:txBody>
      <dsp:txXfrm>
        <a:off x="1038445" y="2797339"/>
        <a:ext cx="1996691" cy="1198015"/>
      </dsp:txXfrm>
    </dsp:sp>
    <dsp:sp modelId="{3678CCFE-79DA-FC43-8C02-A9E115D8F34D}">
      <dsp:nvSpPr>
        <dsp:cNvPr id="0" name=""/>
        <dsp:cNvSpPr/>
      </dsp:nvSpPr>
      <dsp:spPr>
        <a:xfrm>
          <a:off x="3234806" y="2797339"/>
          <a:ext cx="1996691" cy="1198015"/>
        </a:xfrm>
        <a:prstGeom prst="rect">
          <a:avLst/>
        </a:prstGeom>
        <a:solidFill>
          <a:schemeClr val="accent1"/>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ARISE Research Lab</a:t>
          </a:r>
        </a:p>
        <a:p>
          <a:pPr marL="0" lvl="0" indent="0" algn="ctr" defTabSz="622300">
            <a:lnSpc>
              <a:spcPct val="90000"/>
            </a:lnSpc>
            <a:spcBef>
              <a:spcPct val="0"/>
            </a:spcBef>
            <a:spcAft>
              <a:spcPct val="35000"/>
            </a:spcAft>
            <a:buNone/>
          </a:pPr>
          <a:r>
            <a:rPr lang="en-US" sz="1400" kern="1200" dirty="0">
              <a:solidFill>
                <a:schemeClr val="bg1"/>
              </a:solidFill>
            </a:rPr>
            <a:t>Dr. Burnette</a:t>
          </a:r>
        </a:p>
      </dsp:txBody>
      <dsp:txXfrm>
        <a:off x="3234806" y="2797339"/>
        <a:ext cx="1996691" cy="1198015"/>
      </dsp:txXfrm>
    </dsp:sp>
    <dsp:sp modelId="{10C79BDF-C389-431C-9150-707ADA95F4CB}">
      <dsp:nvSpPr>
        <dsp:cNvPr id="0" name=""/>
        <dsp:cNvSpPr/>
      </dsp:nvSpPr>
      <dsp:spPr>
        <a:xfrm>
          <a:off x="5431167" y="2797339"/>
          <a:ext cx="1996691" cy="1198015"/>
        </a:xfrm>
        <a:prstGeom prst="rect">
          <a:avLst/>
        </a:prstGeom>
        <a:solidFill>
          <a:schemeClr val="accent1"/>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Risk, Resilience, and Recovery Lab</a:t>
          </a:r>
        </a:p>
        <a:p>
          <a:pPr marL="0" lvl="0" indent="0" algn="ctr" defTabSz="622300">
            <a:lnSpc>
              <a:spcPct val="90000"/>
            </a:lnSpc>
            <a:spcBef>
              <a:spcPct val="0"/>
            </a:spcBef>
            <a:spcAft>
              <a:spcPct val="35000"/>
            </a:spcAft>
            <a:buNone/>
          </a:pPr>
          <a:r>
            <a:rPr lang="en-US" sz="1400" kern="1200" dirty="0">
              <a:solidFill>
                <a:schemeClr val="bg1"/>
              </a:solidFill>
            </a:rPr>
            <a:t>Dr. Cowan</a:t>
          </a:r>
        </a:p>
      </dsp:txBody>
      <dsp:txXfrm>
        <a:off x="5431167" y="2797339"/>
        <a:ext cx="1996691" cy="1198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236A-1D88-1B4E-8984-AC93718080B7}">
      <dsp:nvSpPr>
        <dsp:cNvPr id="0" name=""/>
        <dsp:cNvSpPr/>
      </dsp:nvSpPr>
      <dsp:spPr>
        <a:xfrm>
          <a:off x="0" y="424224"/>
          <a:ext cx="6704816" cy="7335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Coursework:</a:t>
          </a:r>
          <a:r>
            <a:rPr lang="en-US" sz="1900" kern="1200" dirty="0">
              <a:solidFill>
                <a:schemeClr val="tx1"/>
              </a:solidFill>
            </a:rPr>
            <a:t> Fairly prescriptive in first 2 years with core CS courses and then flexible to tailor your own training foci</a:t>
          </a:r>
        </a:p>
      </dsp:txBody>
      <dsp:txXfrm>
        <a:off x="35811" y="460035"/>
        <a:ext cx="6633194" cy="661968"/>
      </dsp:txXfrm>
    </dsp:sp>
    <dsp:sp modelId="{76E4ABC6-61A9-F447-9AA0-350F2DFE0510}">
      <dsp:nvSpPr>
        <dsp:cNvPr id="0" name=""/>
        <dsp:cNvSpPr/>
      </dsp:nvSpPr>
      <dsp:spPr>
        <a:xfrm>
          <a:off x="0" y="1212534"/>
          <a:ext cx="6704816" cy="733590"/>
        </a:xfrm>
        <a:prstGeom prst="roundRect">
          <a:avLst/>
        </a:prstGeom>
        <a:solidFill>
          <a:schemeClr val="accent2">
            <a:hueOff val="442631"/>
            <a:satOff val="1522"/>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MA thesis</a:t>
          </a:r>
          <a:r>
            <a:rPr lang="en-US" sz="1900" kern="1200">
              <a:solidFill>
                <a:schemeClr val="tx1"/>
              </a:solidFill>
            </a:rPr>
            <a:t>: short proposal; article length final product</a:t>
          </a:r>
        </a:p>
      </dsp:txBody>
      <dsp:txXfrm>
        <a:off x="35811" y="1248345"/>
        <a:ext cx="6633194" cy="661968"/>
      </dsp:txXfrm>
    </dsp:sp>
    <dsp:sp modelId="{AEFE807B-5E4A-8646-9EBD-31EC3AB25603}">
      <dsp:nvSpPr>
        <dsp:cNvPr id="0" name=""/>
        <dsp:cNvSpPr/>
      </dsp:nvSpPr>
      <dsp:spPr>
        <a:xfrm>
          <a:off x="0" y="2000845"/>
          <a:ext cx="6704816" cy="733590"/>
        </a:xfrm>
        <a:prstGeom prst="roundRect">
          <a:avLst/>
        </a:prstGeom>
        <a:solidFill>
          <a:schemeClr val="accent2">
            <a:hueOff val="885262"/>
            <a:satOff val="3045"/>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Clinical work:</a:t>
          </a:r>
          <a:r>
            <a:rPr lang="en-US" sz="1900" kern="1200" dirty="0">
              <a:solidFill>
                <a:schemeClr val="tx1"/>
              </a:solidFill>
            </a:rPr>
            <a:t> Starts in year 2 and continues; Individual Development Plan </a:t>
          </a:r>
        </a:p>
      </dsp:txBody>
      <dsp:txXfrm>
        <a:off x="35811" y="2036656"/>
        <a:ext cx="6633194" cy="661968"/>
      </dsp:txXfrm>
    </dsp:sp>
    <dsp:sp modelId="{6F3A5FD4-F82A-2041-80F0-D5DA5D2CD34D}">
      <dsp:nvSpPr>
        <dsp:cNvPr id="0" name=""/>
        <dsp:cNvSpPr/>
      </dsp:nvSpPr>
      <dsp:spPr>
        <a:xfrm>
          <a:off x="0" y="2789155"/>
          <a:ext cx="6704816" cy="733590"/>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Cognate and comprehensive exam:  </a:t>
          </a:r>
          <a:r>
            <a:rPr lang="en-US" sz="1900" kern="1200" dirty="0">
              <a:solidFill>
                <a:schemeClr val="tx1"/>
              </a:solidFill>
            </a:rPr>
            <a:t>Find your niche area and organize around it</a:t>
          </a:r>
        </a:p>
      </dsp:txBody>
      <dsp:txXfrm>
        <a:off x="35811" y="2824966"/>
        <a:ext cx="6633194" cy="661968"/>
      </dsp:txXfrm>
    </dsp:sp>
    <dsp:sp modelId="{67ACF43C-1204-A546-B248-9837802E97A1}">
      <dsp:nvSpPr>
        <dsp:cNvPr id="0" name=""/>
        <dsp:cNvSpPr/>
      </dsp:nvSpPr>
      <dsp:spPr>
        <a:xfrm>
          <a:off x="0" y="3577465"/>
          <a:ext cx="6704816" cy="733590"/>
        </a:xfrm>
        <a:prstGeom prst="roundRect">
          <a:avLst/>
        </a:prstGeom>
        <a:solidFill>
          <a:schemeClr val="accent2">
            <a:hueOff val="1770523"/>
            <a:satOff val="609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Dissertation</a:t>
          </a:r>
          <a:endParaRPr lang="en-US" sz="1900" kern="1200" dirty="0">
            <a:solidFill>
              <a:schemeClr val="tx1"/>
            </a:solidFill>
          </a:endParaRPr>
        </a:p>
      </dsp:txBody>
      <dsp:txXfrm>
        <a:off x="35811" y="3613276"/>
        <a:ext cx="6633194" cy="661968"/>
      </dsp:txXfrm>
    </dsp:sp>
    <dsp:sp modelId="{97CA8657-D845-7946-8E09-68A77DC60E03}">
      <dsp:nvSpPr>
        <dsp:cNvPr id="0" name=""/>
        <dsp:cNvSpPr/>
      </dsp:nvSpPr>
      <dsp:spPr>
        <a:xfrm>
          <a:off x="0" y="4365774"/>
          <a:ext cx="6704816" cy="733590"/>
        </a:xfrm>
        <a:prstGeom prst="roundRect">
          <a:avLst/>
        </a:prstGeom>
        <a:solidFill>
          <a:schemeClr val="accent2">
            <a:hueOff val="2213154"/>
            <a:satOff val="7612"/>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Internship:</a:t>
          </a:r>
          <a:r>
            <a:rPr lang="en-US" sz="1900" kern="1200">
              <a:solidFill>
                <a:schemeClr val="tx1"/>
              </a:solidFill>
            </a:rPr>
            <a:t> 100% match rate for ~15 years</a:t>
          </a:r>
        </a:p>
      </dsp:txBody>
      <dsp:txXfrm>
        <a:off x="35811" y="4401585"/>
        <a:ext cx="6633194" cy="661968"/>
      </dsp:txXfrm>
    </dsp:sp>
    <dsp:sp modelId="{8FBF2FE1-5096-2B4F-91D3-431C23C6EFB2}">
      <dsp:nvSpPr>
        <dsp:cNvPr id="0" name=""/>
        <dsp:cNvSpPr/>
      </dsp:nvSpPr>
      <dsp:spPr>
        <a:xfrm>
          <a:off x="0" y="5154085"/>
          <a:ext cx="6704816" cy="73359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Program Initiatives:  </a:t>
          </a:r>
          <a:r>
            <a:rPr lang="en-US" sz="1900" b="0" kern="1200" dirty="0">
              <a:solidFill>
                <a:schemeClr val="tx1"/>
              </a:solidFill>
            </a:rPr>
            <a:t>Diversity Committee; Graduate Student Council; Grant Seminar</a:t>
          </a:r>
          <a:endParaRPr lang="en-US" sz="1900" kern="1200" dirty="0">
            <a:solidFill>
              <a:schemeClr val="tx1"/>
            </a:solidFill>
          </a:endParaRPr>
        </a:p>
      </dsp:txBody>
      <dsp:txXfrm>
        <a:off x="35811" y="5189896"/>
        <a:ext cx="6633194" cy="661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D289-EFA9-D940-85BD-498423403609}">
      <dsp:nvSpPr>
        <dsp:cNvPr id="0" name=""/>
        <dsp:cNvSpPr/>
      </dsp:nvSpPr>
      <dsp:spPr>
        <a:xfrm>
          <a:off x="0" y="335721"/>
          <a:ext cx="6393270" cy="15860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189" tIns="395732" rIns="49618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Funding guaranteed for 4 years; but dept has understanding that we will guarantee the funding for 5 years</a:t>
          </a:r>
        </a:p>
        <a:p>
          <a:pPr marL="171450" lvl="1" indent="-171450" algn="l" defTabSz="844550">
            <a:lnSpc>
              <a:spcPct val="90000"/>
            </a:lnSpc>
            <a:spcBef>
              <a:spcPct val="0"/>
            </a:spcBef>
            <a:spcAft>
              <a:spcPct val="15000"/>
            </a:spcAft>
            <a:buChar char="•"/>
          </a:pPr>
          <a:r>
            <a:rPr lang="en-US" sz="1900" kern="1200" dirty="0"/>
            <a:t>Typically funded in summer too</a:t>
          </a:r>
        </a:p>
      </dsp:txBody>
      <dsp:txXfrm>
        <a:off x="0" y="335721"/>
        <a:ext cx="6393270" cy="1586025"/>
      </dsp:txXfrm>
    </dsp:sp>
    <dsp:sp modelId="{9D60E9A2-7CA8-334C-96F0-4A548BEB2130}">
      <dsp:nvSpPr>
        <dsp:cNvPr id="0" name=""/>
        <dsp:cNvSpPr/>
      </dsp:nvSpPr>
      <dsp:spPr>
        <a:xfrm>
          <a:off x="319663" y="55281"/>
          <a:ext cx="4475289" cy="56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55" tIns="0" rIns="169155" bIns="0" numCol="1" spcCol="1270" anchor="ctr" anchorCtr="0">
          <a:noAutofit/>
        </a:bodyPr>
        <a:lstStyle/>
        <a:p>
          <a:pPr marL="0" lvl="0" indent="0" algn="l" defTabSz="844550">
            <a:lnSpc>
              <a:spcPct val="90000"/>
            </a:lnSpc>
            <a:spcBef>
              <a:spcPct val="0"/>
            </a:spcBef>
            <a:spcAft>
              <a:spcPct val="35000"/>
            </a:spcAft>
            <a:buNone/>
          </a:pPr>
          <a:r>
            <a:rPr lang="en-US" sz="1900" b="1" kern="1200"/>
            <a:t>Funding</a:t>
          </a:r>
          <a:endParaRPr lang="en-US" sz="1900" kern="1200"/>
        </a:p>
      </dsp:txBody>
      <dsp:txXfrm>
        <a:off x="347043" y="82661"/>
        <a:ext cx="4420529" cy="506120"/>
      </dsp:txXfrm>
    </dsp:sp>
    <dsp:sp modelId="{4A18C358-3ABE-F44E-B834-B6AC84D9F67C}">
      <dsp:nvSpPr>
        <dsp:cNvPr id="0" name=""/>
        <dsp:cNvSpPr/>
      </dsp:nvSpPr>
      <dsp:spPr>
        <a:xfrm>
          <a:off x="0" y="2304787"/>
          <a:ext cx="6393270" cy="1615950"/>
        </a:xfrm>
        <a:prstGeom prst="rect">
          <a:avLst/>
        </a:prstGeom>
        <a:solidFill>
          <a:schemeClr val="lt1">
            <a:alpha val="90000"/>
            <a:hueOff val="0"/>
            <a:satOff val="0"/>
            <a:lumOff val="0"/>
            <a:alphaOff val="0"/>
          </a:schemeClr>
        </a:solidFill>
        <a:ln w="15875" cap="flat" cmpd="sng" algn="ctr">
          <a:solidFill>
            <a:schemeClr val="accent2">
              <a:hueOff val="1327892"/>
              <a:satOff val="4567"/>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189" tIns="395732" rIns="49618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Apprenticeship model</a:t>
          </a:r>
        </a:p>
        <a:p>
          <a:pPr marL="171450" lvl="1" indent="-171450" algn="l" defTabSz="844550">
            <a:lnSpc>
              <a:spcPct val="90000"/>
            </a:lnSpc>
            <a:spcBef>
              <a:spcPct val="0"/>
            </a:spcBef>
            <a:spcAft>
              <a:spcPct val="15000"/>
            </a:spcAft>
            <a:buChar char="•"/>
          </a:pPr>
          <a:r>
            <a:rPr lang="en-US" sz="1900" kern="1200" dirty="0"/>
            <a:t>Encouraged to work across labs</a:t>
          </a:r>
        </a:p>
        <a:p>
          <a:pPr marL="171450" lvl="1" indent="-171450" algn="l" defTabSz="844550">
            <a:lnSpc>
              <a:spcPct val="90000"/>
            </a:lnSpc>
            <a:spcBef>
              <a:spcPct val="0"/>
            </a:spcBef>
            <a:spcAft>
              <a:spcPct val="15000"/>
            </a:spcAft>
            <a:buChar char="•"/>
          </a:pPr>
          <a:r>
            <a:rPr lang="en-US" sz="1900" kern="1200"/>
            <a:t>Collaborative program, department and university more broadly</a:t>
          </a:r>
        </a:p>
      </dsp:txBody>
      <dsp:txXfrm>
        <a:off x="0" y="2304787"/>
        <a:ext cx="6393270" cy="1615950"/>
      </dsp:txXfrm>
    </dsp:sp>
    <dsp:sp modelId="{3F2E6CA4-54BB-FC48-9500-2C2C3E256833}">
      <dsp:nvSpPr>
        <dsp:cNvPr id="0" name=""/>
        <dsp:cNvSpPr/>
      </dsp:nvSpPr>
      <dsp:spPr>
        <a:xfrm>
          <a:off x="319663" y="2024347"/>
          <a:ext cx="4475289" cy="560880"/>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55" tIns="0" rIns="169155" bIns="0" numCol="1" spcCol="1270" anchor="ctr" anchorCtr="0">
          <a:noAutofit/>
        </a:bodyPr>
        <a:lstStyle/>
        <a:p>
          <a:pPr marL="0" lvl="0" indent="0" algn="l" defTabSz="844550">
            <a:lnSpc>
              <a:spcPct val="90000"/>
            </a:lnSpc>
            <a:spcBef>
              <a:spcPct val="0"/>
            </a:spcBef>
            <a:spcAft>
              <a:spcPct val="35000"/>
            </a:spcAft>
            <a:buNone/>
          </a:pPr>
          <a:r>
            <a:rPr lang="en-US" sz="1900" b="1" kern="1200"/>
            <a:t>Advisor-Advisee Relationship</a:t>
          </a:r>
          <a:endParaRPr lang="en-US" sz="1900" kern="1200"/>
        </a:p>
      </dsp:txBody>
      <dsp:txXfrm>
        <a:off x="347043" y="2051727"/>
        <a:ext cx="4420529" cy="506120"/>
      </dsp:txXfrm>
    </dsp:sp>
    <dsp:sp modelId="{FD63AF16-304F-5643-906E-EF45AC2E4BB7}">
      <dsp:nvSpPr>
        <dsp:cNvPr id="0" name=""/>
        <dsp:cNvSpPr/>
      </dsp:nvSpPr>
      <dsp:spPr>
        <a:xfrm>
          <a:off x="0" y="4303776"/>
          <a:ext cx="6393270" cy="2094750"/>
        </a:xfrm>
        <a:prstGeom prst="rect">
          <a:avLst/>
        </a:prstGeom>
        <a:solidFill>
          <a:schemeClr val="lt1">
            <a:alpha val="90000"/>
            <a:hueOff val="0"/>
            <a:satOff val="0"/>
            <a:lumOff val="0"/>
            <a:alphaOff val="0"/>
          </a:schemeClr>
        </a:solidFill>
        <a:ln w="15875" cap="flat" cmpd="sng" algn="ctr">
          <a:solidFill>
            <a:schemeClr val="accent2">
              <a:hueOff val="2655785"/>
              <a:satOff val="9135"/>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189" tIns="395732" rIns="49618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Majority involved in research in some capacity – Psychology Dept, Academic Medical School, Research Institutes</a:t>
          </a:r>
        </a:p>
        <a:p>
          <a:pPr marL="171450" lvl="1" indent="-171450" algn="l" defTabSz="844550">
            <a:lnSpc>
              <a:spcPct val="90000"/>
            </a:lnSpc>
            <a:spcBef>
              <a:spcPct val="0"/>
            </a:spcBef>
            <a:spcAft>
              <a:spcPct val="15000"/>
            </a:spcAft>
            <a:buChar char="•"/>
          </a:pPr>
          <a:r>
            <a:rPr lang="en-US" sz="1900" kern="1200" dirty="0"/>
            <a:t>Others in clinical or policy careers – Clinicians in academic medical centers, clinics, private practice, etc.</a:t>
          </a:r>
        </a:p>
      </dsp:txBody>
      <dsp:txXfrm>
        <a:off x="0" y="4303776"/>
        <a:ext cx="6393270" cy="2094750"/>
      </dsp:txXfrm>
    </dsp:sp>
    <dsp:sp modelId="{6941B1DB-E459-1241-9E6F-3E44F11D878F}">
      <dsp:nvSpPr>
        <dsp:cNvPr id="0" name=""/>
        <dsp:cNvSpPr/>
      </dsp:nvSpPr>
      <dsp:spPr>
        <a:xfrm>
          <a:off x="319663" y="4023337"/>
          <a:ext cx="4475289" cy="56088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55" tIns="0" rIns="169155" bIns="0" numCol="1" spcCol="1270" anchor="ctr" anchorCtr="0">
          <a:noAutofit/>
        </a:bodyPr>
        <a:lstStyle/>
        <a:p>
          <a:pPr marL="0" lvl="0" indent="0" algn="l" defTabSz="844550">
            <a:lnSpc>
              <a:spcPct val="90000"/>
            </a:lnSpc>
            <a:spcBef>
              <a:spcPct val="0"/>
            </a:spcBef>
            <a:spcAft>
              <a:spcPct val="35000"/>
            </a:spcAft>
            <a:buNone/>
          </a:pPr>
          <a:r>
            <a:rPr lang="en-US" sz="1900" b="1" kern="1200"/>
            <a:t>Graduates</a:t>
          </a:r>
          <a:endParaRPr lang="en-US" sz="1900" kern="1200"/>
        </a:p>
      </dsp:txBody>
      <dsp:txXfrm>
        <a:off x="347043" y="4050717"/>
        <a:ext cx="442052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F282-DE5D-4A76-AFBE-7C8AB4919A08}">
      <dsp:nvSpPr>
        <dsp:cNvPr id="0" name=""/>
        <dsp:cNvSpPr/>
      </dsp:nvSpPr>
      <dsp:spPr>
        <a:xfrm>
          <a:off x="0" y="1156010"/>
          <a:ext cx="3308901" cy="198534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Research skills</a:t>
          </a:r>
        </a:p>
      </dsp:txBody>
      <dsp:txXfrm>
        <a:off x="0" y="1156010"/>
        <a:ext cx="3308901" cy="1985341"/>
      </dsp:txXfrm>
    </dsp:sp>
    <dsp:sp modelId="{FA1C63C7-4B15-4A6D-B330-C23F302DD56C}">
      <dsp:nvSpPr>
        <dsp:cNvPr id="0" name=""/>
        <dsp:cNvSpPr/>
      </dsp:nvSpPr>
      <dsp:spPr>
        <a:xfrm>
          <a:off x="3639792" y="1156010"/>
          <a:ext cx="3308901" cy="1985341"/>
        </a:xfrm>
        <a:prstGeom prst="rect">
          <a:avLst/>
        </a:prstGeom>
        <a:solidFill>
          <a:schemeClr val="accent2">
            <a:hueOff val="2340759"/>
            <a:satOff val="-2919"/>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Analytic and writing skills</a:t>
          </a:r>
        </a:p>
      </dsp:txBody>
      <dsp:txXfrm>
        <a:off x="3639792" y="1156010"/>
        <a:ext cx="3308901" cy="1985341"/>
      </dsp:txXfrm>
    </dsp:sp>
    <dsp:sp modelId="{ACE35CD8-7CD7-481A-AE31-6E65255E20EB}">
      <dsp:nvSpPr>
        <dsp:cNvPr id="0" name=""/>
        <dsp:cNvSpPr/>
      </dsp:nvSpPr>
      <dsp:spPr>
        <a:xfrm>
          <a:off x="7279584" y="1156010"/>
          <a:ext cx="3308901" cy="1985341"/>
        </a:xfrm>
        <a:prstGeom prst="rect">
          <a:avLst/>
        </a:prstGeom>
        <a:solidFill>
          <a:schemeClr val="accent2">
            <a:hueOff val="4681519"/>
            <a:satOff val="-5839"/>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Fit with faculty research interests </a:t>
          </a:r>
        </a:p>
      </dsp:txBody>
      <dsp:txXfrm>
        <a:off x="7279584" y="1156010"/>
        <a:ext cx="3308901" cy="1985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B000-D5D9-4B0E-AB8F-E4C207CDE2DB}">
      <dsp:nvSpPr>
        <dsp:cNvPr id="0" name=""/>
        <dsp:cNvSpPr/>
      </dsp:nvSpPr>
      <dsp:spPr>
        <a:xfrm>
          <a:off x="5796" y="1593102"/>
          <a:ext cx="1355138" cy="1355138"/>
        </a:xfrm>
        <a:prstGeom prst="roundRect">
          <a:avLst>
            <a:gd name="adj" fmla="val 10000"/>
          </a:avLst>
        </a:prstGeom>
        <a:blipFill>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E313E-8AC7-4FD0-8454-6709420CD8A2}">
      <dsp:nvSpPr>
        <dsp:cNvPr id="0" name=""/>
        <dsp:cNvSpPr/>
      </dsp:nvSpPr>
      <dsp:spPr>
        <a:xfrm>
          <a:off x="226400" y="2583133"/>
          <a:ext cx="1355138" cy="10012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Applications Due </a:t>
          </a:r>
        </a:p>
      </dsp:txBody>
      <dsp:txXfrm>
        <a:off x="255725" y="2612458"/>
        <a:ext cx="1296488" cy="942593"/>
      </dsp:txXfrm>
    </dsp:sp>
    <dsp:sp modelId="{2D5EC033-83A4-4118-9137-5B6BA7C5120C}">
      <dsp:nvSpPr>
        <dsp:cNvPr id="0" name=""/>
        <dsp:cNvSpPr/>
      </dsp:nvSpPr>
      <dsp:spPr>
        <a:xfrm rot="63383">
          <a:off x="1621942" y="2127575"/>
          <a:ext cx="261073" cy="325620"/>
        </a:xfrm>
        <a:prstGeom prst="rightArrow">
          <a:avLst>
            <a:gd name="adj1" fmla="val 60000"/>
            <a:gd name="adj2" fmla="val 5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21949" y="2191977"/>
        <a:ext cx="182751" cy="195372"/>
      </dsp:txXfrm>
    </dsp:sp>
    <dsp:sp modelId="{59345006-6170-40A5-A800-D93D58BCB4E9}">
      <dsp:nvSpPr>
        <dsp:cNvPr id="0" name=""/>
        <dsp:cNvSpPr/>
      </dsp:nvSpPr>
      <dsp:spPr>
        <a:xfrm>
          <a:off x="2106733" y="1631842"/>
          <a:ext cx="1355138" cy="1355138"/>
        </a:xfrm>
        <a:prstGeom prst="roundRect">
          <a:avLst>
            <a:gd name="adj" fmla="val 10000"/>
          </a:avLst>
        </a:prstGeom>
        <a:blipFill>
          <a:blip xmlns:r="http://schemas.openxmlformats.org/officeDocument/2006/relationships" r:embed="rId2"/>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EDD6B-8B75-42A3-BDB0-60122ADE1814}">
      <dsp:nvSpPr>
        <dsp:cNvPr id="0" name=""/>
        <dsp:cNvSpPr/>
      </dsp:nvSpPr>
      <dsp:spPr>
        <a:xfrm>
          <a:off x="2327337" y="2699353"/>
          <a:ext cx="1355138" cy="8462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Applications Reviewed</a:t>
          </a:r>
        </a:p>
      </dsp:txBody>
      <dsp:txXfrm>
        <a:off x="2352124" y="2724140"/>
        <a:ext cx="1305564" cy="796709"/>
      </dsp:txXfrm>
    </dsp:sp>
    <dsp:sp modelId="{DA74DC02-597E-4F84-A315-7A99C7DD9C17}">
      <dsp:nvSpPr>
        <dsp:cNvPr id="0" name=""/>
        <dsp:cNvSpPr/>
      </dsp:nvSpPr>
      <dsp:spPr>
        <a:xfrm rot="21527563">
          <a:off x="3722872" y="2124070"/>
          <a:ext cx="261087" cy="325620"/>
        </a:xfrm>
        <a:prstGeom prst="rightArrow">
          <a:avLst>
            <a:gd name="adj1" fmla="val 60000"/>
            <a:gd name="adj2" fmla="val 50000"/>
          </a:avLst>
        </a:prstGeom>
        <a:blipFill>
          <a:blip xmlns:r="http://schemas.openxmlformats.org/officeDocument/2006/relationships" r:embed="rId2"/>
          <a:srcRect/>
          <a:stretch>
            <a:fillRect t="-11000" b="-11000"/>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2881" y="2190019"/>
        <a:ext cx="182761" cy="195372"/>
      </dsp:txXfrm>
    </dsp:sp>
    <dsp:sp modelId="{172ED7DB-99DB-4EB2-8484-7B53D1C2E64F}">
      <dsp:nvSpPr>
        <dsp:cNvPr id="0" name=""/>
        <dsp:cNvSpPr/>
      </dsp:nvSpPr>
      <dsp:spPr>
        <a:xfrm>
          <a:off x="4207670" y="1587567"/>
          <a:ext cx="1355138" cy="1355138"/>
        </a:xfrm>
        <a:prstGeom prst="roundRect">
          <a:avLst>
            <a:gd name="adj" fmla="val 10000"/>
          </a:avLst>
        </a:prstGeom>
        <a:blipFill>
          <a:blip xmlns:r="http://schemas.openxmlformats.org/officeDocument/2006/relationships" r:embed="rId3"/>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B9C24-62B9-465F-AA1E-A15F0F8D56C8}">
      <dsp:nvSpPr>
        <dsp:cNvPr id="0" name=""/>
        <dsp:cNvSpPr/>
      </dsp:nvSpPr>
      <dsp:spPr>
        <a:xfrm>
          <a:off x="4428274" y="2566525"/>
          <a:ext cx="1355138" cy="10233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Fellowship offers; initial zoom interviews</a:t>
          </a:r>
        </a:p>
      </dsp:txBody>
      <dsp:txXfrm>
        <a:off x="4458248" y="2596499"/>
        <a:ext cx="1295190" cy="963438"/>
      </dsp:txXfrm>
    </dsp:sp>
    <dsp:sp modelId="{97340B7D-63FC-4EEE-930D-57D123F9A59C}">
      <dsp:nvSpPr>
        <dsp:cNvPr id="0" name=""/>
        <dsp:cNvSpPr/>
      </dsp:nvSpPr>
      <dsp:spPr>
        <a:xfrm rot="27168">
          <a:off x="5823834" y="2110775"/>
          <a:ext cx="261037" cy="325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823835" y="2175590"/>
        <a:ext cx="182726" cy="195372"/>
      </dsp:txXfrm>
    </dsp:sp>
    <dsp:sp modelId="{89AC6379-7EBA-4184-B5DB-E6A7E30285EB}">
      <dsp:nvSpPr>
        <dsp:cNvPr id="0" name=""/>
        <dsp:cNvSpPr/>
      </dsp:nvSpPr>
      <dsp:spPr>
        <a:xfrm>
          <a:off x="6308608" y="1604171"/>
          <a:ext cx="1355138" cy="1355138"/>
        </a:xfrm>
        <a:prstGeom prst="roundRect">
          <a:avLst>
            <a:gd name="adj" fmla="val 10000"/>
          </a:avLst>
        </a:prstGeom>
        <a:blipFill>
          <a:blip xmlns:r="http://schemas.openxmlformats.org/officeDocument/2006/relationships" r:embed="rId4"/>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C49E1-15EF-4489-9C84-5FF3A667A725}">
      <dsp:nvSpPr>
        <dsp:cNvPr id="0" name=""/>
        <dsp:cNvSpPr/>
      </dsp:nvSpPr>
      <dsp:spPr>
        <a:xfrm>
          <a:off x="6529211" y="2616337"/>
          <a:ext cx="1355138" cy="956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 person interviews, initial offers and waitlist offers</a:t>
          </a:r>
        </a:p>
      </dsp:txBody>
      <dsp:txXfrm>
        <a:off x="6557240" y="2644366"/>
        <a:ext cx="1299080" cy="900913"/>
      </dsp:txXfrm>
    </dsp:sp>
    <dsp:sp modelId="{B4E11BCF-BD72-45B8-B226-F6DEBD0738F8}">
      <dsp:nvSpPr>
        <dsp:cNvPr id="0" name=""/>
        <dsp:cNvSpPr/>
      </dsp:nvSpPr>
      <dsp:spPr>
        <a:xfrm rot="169914">
          <a:off x="7924616" y="2171814"/>
          <a:ext cx="261348" cy="325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924664" y="2235001"/>
        <a:ext cx="182944" cy="195372"/>
      </dsp:txXfrm>
    </dsp:sp>
    <dsp:sp modelId="{7068034D-D892-4991-A0F1-7F5DA2F66C49}">
      <dsp:nvSpPr>
        <dsp:cNvPr id="0" name=""/>
        <dsp:cNvSpPr/>
      </dsp:nvSpPr>
      <dsp:spPr>
        <a:xfrm>
          <a:off x="8409545" y="1708096"/>
          <a:ext cx="1355138" cy="1355138"/>
        </a:xfrm>
        <a:prstGeom prst="roundRect">
          <a:avLst>
            <a:gd name="adj" fmla="val 10000"/>
          </a:avLst>
        </a:prstGeom>
        <a:blipFill>
          <a:blip xmlns:r="http://schemas.openxmlformats.org/officeDocument/2006/relationships" r:embed="rId5"/>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5F9501-4614-4D8A-9845-E5F8E5B708D0}">
      <dsp:nvSpPr>
        <dsp:cNvPr id="0" name=""/>
        <dsp:cNvSpPr/>
      </dsp:nvSpPr>
      <dsp:spPr>
        <a:xfrm>
          <a:off x="8630149" y="2928114"/>
          <a:ext cx="1355138" cy="5412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Acceptances</a:t>
          </a:r>
        </a:p>
      </dsp:txBody>
      <dsp:txXfrm>
        <a:off x="8646002" y="2943967"/>
        <a:ext cx="1323432" cy="509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5CD5E-B7EC-4355-A02A-4078434A031F}">
      <dsp:nvSpPr>
        <dsp:cNvPr id="0" name=""/>
        <dsp:cNvSpPr/>
      </dsp:nvSpPr>
      <dsp:spPr>
        <a:xfrm>
          <a:off x="304548" y="3051"/>
          <a:ext cx="1478416" cy="887049"/>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Cheap to live</a:t>
          </a:r>
        </a:p>
      </dsp:txBody>
      <dsp:txXfrm>
        <a:off x="304548" y="3051"/>
        <a:ext cx="1478416" cy="887049"/>
      </dsp:txXfrm>
    </dsp:sp>
    <dsp:sp modelId="{333F88DE-21F9-445B-AB3C-ED7AB7FD1040}">
      <dsp:nvSpPr>
        <dsp:cNvPr id="0" name=""/>
        <dsp:cNvSpPr/>
      </dsp:nvSpPr>
      <dsp:spPr>
        <a:xfrm>
          <a:off x="1930806" y="3051"/>
          <a:ext cx="1478416" cy="887049"/>
        </a:xfrm>
        <a:prstGeom prst="rect">
          <a:avLst/>
        </a:prstGeom>
        <a:gradFill rotWithShape="0">
          <a:gsLst>
            <a:gs pos="0">
              <a:schemeClr val="accent5">
                <a:hueOff val="970633"/>
                <a:satOff val="-5071"/>
                <a:lumOff val="1198"/>
                <a:alphaOff val="0"/>
                <a:tint val="98000"/>
                <a:satMod val="110000"/>
                <a:lumMod val="104000"/>
              </a:schemeClr>
            </a:gs>
            <a:gs pos="69000">
              <a:schemeClr val="accent5">
                <a:hueOff val="970633"/>
                <a:satOff val="-5071"/>
                <a:lumOff val="1198"/>
                <a:alphaOff val="0"/>
                <a:shade val="84000"/>
                <a:satMod val="130000"/>
                <a:lumMod val="92000"/>
              </a:schemeClr>
            </a:gs>
            <a:gs pos="100000">
              <a:schemeClr val="accent5">
                <a:hueOff val="970633"/>
                <a:satOff val="-5071"/>
                <a:lumOff val="1198"/>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Relatively easy living – minimal traffic</a:t>
          </a:r>
        </a:p>
      </dsp:txBody>
      <dsp:txXfrm>
        <a:off x="1930806" y="3051"/>
        <a:ext cx="1478416" cy="887049"/>
      </dsp:txXfrm>
    </dsp:sp>
    <dsp:sp modelId="{28E17176-506B-4C57-9251-5AAE05E3D5FE}">
      <dsp:nvSpPr>
        <dsp:cNvPr id="0" name=""/>
        <dsp:cNvSpPr/>
      </dsp:nvSpPr>
      <dsp:spPr>
        <a:xfrm>
          <a:off x="3557064" y="3051"/>
          <a:ext cx="1478416" cy="887049"/>
        </a:xfrm>
        <a:prstGeom prst="rect">
          <a:avLst/>
        </a:prstGeom>
        <a:gradFill rotWithShape="0">
          <a:gsLst>
            <a:gs pos="0">
              <a:schemeClr val="accent5">
                <a:hueOff val="1941265"/>
                <a:satOff val="-10142"/>
                <a:lumOff val="2396"/>
                <a:alphaOff val="0"/>
                <a:tint val="98000"/>
                <a:satMod val="110000"/>
                <a:lumMod val="104000"/>
              </a:schemeClr>
            </a:gs>
            <a:gs pos="69000">
              <a:schemeClr val="accent5">
                <a:hueOff val="1941265"/>
                <a:satOff val="-10142"/>
                <a:lumOff val="2396"/>
                <a:alphaOff val="0"/>
                <a:shade val="84000"/>
                <a:satMod val="130000"/>
                <a:lumMod val="92000"/>
              </a:schemeClr>
            </a:gs>
            <a:gs pos="100000">
              <a:schemeClr val="accent5">
                <a:hueOff val="1941265"/>
                <a:satOff val="-10142"/>
                <a:lumOff val="2396"/>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Sports city – if you like sports</a:t>
          </a:r>
        </a:p>
      </dsp:txBody>
      <dsp:txXfrm>
        <a:off x="3557064" y="3051"/>
        <a:ext cx="1478416" cy="887049"/>
      </dsp:txXfrm>
    </dsp:sp>
    <dsp:sp modelId="{255AF6AF-79E4-4C47-8657-B8A505E6EF25}">
      <dsp:nvSpPr>
        <dsp:cNvPr id="0" name=""/>
        <dsp:cNvSpPr/>
      </dsp:nvSpPr>
      <dsp:spPr>
        <a:xfrm>
          <a:off x="304548" y="1037943"/>
          <a:ext cx="1478416" cy="887049"/>
        </a:xfrm>
        <a:prstGeom prst="rect">
          <a:avLst/>
        </a:prstGeom>
        <a:gradFill rotWithShape="0">
          <a:gsLst>
            <a:gs pos="0">
              <a:schemeClr val="accent5">
                <a:hueOff val="2911898"/>
                <a:satOff val="-15213"/>
                <a:lumOff val="3595"/>
                <a:alphaOff val="0"/>
                <a:tint val="98000"/>
                <a:satMod val="110000"/>
                <a:lumMod val="104000"/>
              </a:schemeClr>
            </a:gs>
            <a:gs pos="69000">
              <a:schemeClr val="accent5">
                <a:hueOff val="2911898"/>
                <a:satOff val="-15213"/>
                <a:lumOff val="3595"/>
                <a:alphaOff val="0"/>
                <a:shade val="84000"/>
                <a:satMod val="130000"/>
                <a:lumMod val="92000"/>
              </a:schemeClr>
            </a:gs>
            <a:gs pos="100000">
              <a:schemeClr val="accent5">
                <a:hueOff val="2911898"/>
                <a:satOff val="-15213"/>
                <a:lumOff val="3595"/>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Wharton Center – great venue, Broadway plays, etc.</a:t>
          </a:r>
        </a:p>
      </dsp:txBody>
      <dsp:txXfrm>
        <a:off x="304548" y="1037943"/>
        <a:ext cx="1478416" cy="887049"/>
      </dsp:txXfrm>
    </dsp:sp>
    <dsp:sp modelId="{9B8E7844-191D-4410-8234-04BE94858CFC}">
      <dsp:nvSpPr>
        <dsp:cNvPr id="0" name=""/>
        <dsp:cNvSpPr/>
      </dsp:nvSpPr>
      <dsp:spPr>
        <a:xfrm>
          <a:off x="1930806" y="1037943"/>
          <a:ext cx="1478416" cy="887049"/>
        </a:xfrm>
        <a:prstGeom prst="rect">
          <a:avLst/>
        </a:prstGeom>
        <a:gradFill rotWithShape="0">
          <a:gsLst>
            <a:gs pos="0">
              <a:schemeClr val="accent5">
                <a:hueOff val="3882530"/>
                <a:satOff val="-20284"/>
                <a:lumOff val="4793"/>
                <a:alphaOff val="0"/>
                <a:tint val="98000"/>
                <a:satMod val="110000"/>
                <a:lumMod val="104000"/>
              </a:schemeClr>
            </a:gs>
            <a:gs pos="69000">
              <a:schemeClr val="accent5">
                <a:hueOff val="3882530"/>
                <a:satOff val="-20284"/>
                <a:lumOff val="4793"/>
                <a:alphaOff val="0"/>
                <a:shade val="84000"/>
                <a:satMod val="130000"/>
                <a:lumMod val="92000"/>
              </a:schemeClr>
            </a:gs>
            <a:gs pos="100000">
              <a:schemeClr val="accent5">
                <a:hueOff val="3882530"/>
                <a:satOff val="-20284"/>
                <a:lumOff val="4793"/>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Breslin center – music and big acts venue</a:t>
          </a:r>
        </a:p>
      </dsp:txBody>
      <dsp:txXfrm>
        <a:off x="1930806" y="1037943"/>
        <a:ext cx="1478416" cy="887049"/>
      </dsp:txXfrm>
    </dsp:sp>
    <dsp:sp modelId="{EC959CBC-5CD7-4E50-AA27-231B007C2D29}">
      <dsp:nvSpPr>
        <dsp:cNvPr id="0" name=""/>
        <dsp:cNvSpPr/>
      </dsp:nvSpPr>
      <dsp:spPr>
        <a:xfrm>
          <a:off x="3557064" y="1037943"/>
          <a:ext cx="1478416" cy="887049"/>
        </a:xfrm>
        <a:prstGeom prst="rect">
          <a:avLst/>
        </a:prstGeom>
        <a:gradFill rotWithShape="0">
          <a:gsLst>
            <a:gs pos="0">
              <a:schemeClr val="accent5">
                <a:hueOff val="4853163"/>
                <a:satOff val="-25355"/>
                <a:lumOff val="5991"/>
                <a:alphaOff val="0"/>
                <a:tint val="98000"/>
                <a:satMod val="110000"/>
                <a:lumMod val="104000"/>
              </a:schemeClr>
            </a:gs>
            <a:gs pos="69000">
              <a:schemeClr val="accent5">
                <a:hueOff val="4853163"/>
                <a:satOff val="-25355"/>
                <a:lumOff val="5991"/>
                <a:alphaOff val="0"/>
                <a:shade val="84000"/>
                <a:satMod val="130000"/>
                <a:lumMod val="92000"/>
              </a:schemeClr>
            </a:gs>
            <a:gs pos="100000">
              <a:schemeClr val="accent5">
                <a:hueOff val="4853163"/>
                <a:satOff val="-25355"/>
                <a:lumOff val="5991"/>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Ever increasing culinary options</a:t>
          </a:r>
        </a:p>
      </dsp:txBody>
      <dsp:txXfrm>
        <a:off x="3557064" y="1037943"/>
        <a:ext cx="1478416" cy="887049"/>
      </dsp:txXfrm>
    </dsp:sp>
    <dsp:sp modelId="{FFD33F30-E930-41E5-AF58-8DBA78A0FBD3}">
      <dsp:nvSpPr>
        <dsp:cNvPr id="0" name=""/>
        <dsp:cNvSpPr/>
      </dsp:nvSpPr>
      <dsp:spPr>
        <a:xfrm>
          <a:off x="304548" y="2072834"/>
          <a:ext cx="1478416" cy="887049"/>
        </a:xfrm>
        <a:prstGeom prst="rect">
          <a:avLst/>
        </a:prstGeom>
        <a:gradFill rotWithShape="0">
          <a:gsLst>
            <a:gs pos="0">
              <a:schemeClr val="accent5">
                <a:hueOff val="5823795"/>
                <a:satOff val="-30426"/>
                <a:lumOff val="7189"/>
                <a:alphaOff val="0"/>
                <a:tint val="98000"/>
                <a:satMod val="110000"/>
                <a:lumMod val="104000"/>
              </a:schemeClr>
            </a:gs>
            <a:gs pos="69000">
              <a:schemeClr val="accent5">
                <a:hueOff val="5823795"/>
                <a:satOff val="-30426"/>
                <a:lumOff val="7189"/>
                <a:alphaOff val="0"/>
                <a:shade val="84000"/>
                <a:satMod val="130000"/>
                <a:lumMod val="92000"/>
              </a:schemeClr>
            </a:gs>
            <a:gs pos="100000">
              <a:schemeClr val="accent5">
                <a:hueOff val="5823795"/>
                <a:satOff val="-30426"/>
                <a:lumOff val="7189"/>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Summer Arts Festival</a:t>
          </a:r>
        </a:p>
      </dsp:txBody>
      <dsp:txXfrm>
        <a:off x="304548" y="2072834"/>
        <a:ext cx="1478416" cy="887049"/>
      </dsp:txXfrm>
    </dsp:sp>
    <dsp:sp modelId="{16BC0571-4654-42A7-BF80-F56ECCA952E8}">
      <dsp:nvSpPr>
        <dsp:cNvPr id="0" name=""/>
        <dsp:cNvSpPr/>
      </dsp:nvSpPr>
      <dsp:spPr>
        <a:xfrm>
          <a:off x="1930806" y="2072834"/>
          <a:ext cx="1478416" cy="887049"/>
        </a:xfrm>
        <a:prstGeom prst="rect">
          <a:avLst/>
        </a:prstGeom>
        <a:gradFill rotWithShape="0">
          <a:gsLst>
            <a:gs pos="0">
              <a:schemeClr val="accent5">
                <a:hueOff val="6794428"/>
                <a:satOff val="-35497"/>
                <a:lumOff val="8388"/>
                <a:alphaOff val="0"/>
                <a:tint val="98000"/>
                <a:satMod val="110000"/>
                <a:lumMod val="104000"/>
              </a:schemeClr>
            </a:gs>
            <a:gs pos="69000">
              <a:schemeClr val="accent5">
                <a:hueOff val="6794428"/>
                <a:satOff val="-35497"/>
                <a:lumOff val="8388"/>
                <a:alphaOff val="0"/>
                <a:shade val="84000"/>
                <a:satMod val="130000"/>
                <a:lumMod val="92000"/>
              </a:schemeClr>
            </a:gs>
            <a:gs pos="100000">
              <a:schemeClr val="accent5">
                <a:hueOff val="6794428"/>
                <a:satOff val="-35497"/>
                <a:lumOff val="8388"/>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Detroit / Grand Rapids</a:t>
          </a:r>
        </a:p>
      </dsp:txBody>
      <dsp:txXfrm>
        <a:off x="1930806" y="2072834"/>
        <a:ext cx="1478416" cy="887049"/>
      </dsp:txXfrm>
    </dsp:sp>
    <dsp:sp modelId="{9F5C61DA-FAFA-4FAC-9241-944CC7114061}">
      <dsp:nvSpPr>
        <dsp:cNvPr id="0" name=""/>
        <dsp:cNvSpPr/>
      </dsp:nvSpPr>
      <dsp:spPr>
        <a:xfrm>
          <a:off x="3557064" y="2072834"/>
          <a:ext cx="1478416" cy="887049"/>
        </a:xfrm>
        <a:prstGeom prst="rect">
          <a:avLst/>
        </a:prstGeom>
        <a:gradFill rotWithShape="0">
          <a:gsLst>
            <a:gs pos="0">
              <a:schemeClr val="accent5">
                <a:hueOff val="7765061"/>
                <a:satOff val="-40568"/>
                <a:lumOff val="9586"/>
                <a:alphaOff val="0"/>
                <a:tint val="98000"/>
                <a:satMod val="110000"/>
                <a:lumMod val="104000"/>
              </a:schemeClr>
            </a:gs>
            <a:gs pos="69000">
              <a:schemeClr val="accent5">
                <a:hueOff val="7765061"/>
                <a:satOff val="-40568"/>
                <a:lumOff val="9586"/>
                <a:alphaOff val="0"/>
                <a:shade val="84000"/>
                <a:satMod val="130000"/>
                <a:lumMod val="92000"/>
              </a:schemeClr>
            </a:gs>
            <a:gs pos="100000">
              <a:schemeClr val="accent5">
                <a:hueOff val="7765061"/>
                <a:satOff val="-40568"/>
                <a:lumOff val="9586"/>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Great Lakes and Upper Peninsula!</a:t>
          </a:r>
        </a:p>
      </dsp:txBody>
      <dsp:txXfrm>
        <a:off x="3557064" y="2072834"/>
        <a:ext cx="1478416" cy="887049"/>
      </dsp:txXfrm>
    </dsp:sp>
    <dsp:sp modelId="{D4CC00C1-2D57-4B01-A76D-EBD1949AE038}">
      <dsp:nvSpPr>
        <dsp:cNvPr id="0" name=""/>
        <dsp:cNvSpPr/>
      </dsp:nvSpPr>
      <dsp:spPr>
        <a:xfrm>
          <a:off x="1930806" y="3107726"/>
          <a:ext cx="1478416" cy="887049"/>
        </a:xfrm>
        <a:prstGeom prst="rect">
          <a:avLst/>
        </a:prstGeom>
        <a:gradFill rotWithShape="0">
          <a:gsLst>
            <a:gs pos="0">
              <a:schemeClr val="accent5">
                <a:hueOff val="8735693"/>
                <a:satOff val="-45639"/>
                <a:lumOff val="10784"/>
                <a:alphaOff val="0"/>
                <a:tint val="98000"/>
                <a:satMod val="110000"/>
                <a:lumMod val="104000"/>
              </a:schemeClr>
            </a:gs>
            <a:gs pos="69000">
              <a:schemeClr val="accent5">
                <a:hueOff val="8735693"/>
                <a:satOff val="-45639"/>
                <a:lumOff val="10784"/>
                <a:alphaOff val="0"/>
                <a:shade val="84000"/>
                <a:satMod val="130000"/>
                <a:lumMod val="92000"/>
              </a:schemeClr>
            </a:gs>
            <a:gs pos="100000">
              <a:schemeClr val="accent5">
                <a:hueOff val="8735693"/>
                <a:satOff val="-45639"/>
                <a:lumOff val="10784"/>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Hiking and natural green spaces</a:t>
          </a:r>
        </a:p>
      </dsp:txBody>
      <dsp:txXfrm>
        <a:off x="1930806" y="3107726"/>
        <a:ext cx="1478416" cy="8870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B77DC-6424-ED45-9930-AF4EF78C21F3}"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20847-9E7C-7C42-B857-75AF08BCDF8D}" type="slidenum">
              <a:rPr lang="en-US" smtClean="0"/>
              <a:t>‹#›</a:t>
            </a:fld>
            <a:endParaRPr lang="en-US"/>
          </a:p>
        </p:txBody>
      </p:sp>
    </p:spTree>
    <p:extLst>
      <p:ext uri="{BB962C8B-B14F-4D97-AF65-F5344CB8AC3E}">
        <p14:creationId xmlns:p14="http://schemas.microsoft.com/office/powerpoint/2010/main" val="22623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20847-9E7C-7C42-B857-75AF08BCDF8D}" type="slidenum">
              <a:rPr lang="en-US" smtClean="0"/>
              <a:t>3</a:t>
            </a:fld>
            <a:endParaRPr lang="en-US"/>
          </a:p>
        </p:txBody>
      </p:sp>
    </p:spTree>
    <p:extLst>
      <p:ext uri="{BB962C8B-B14F-4D97-AF65-F5344CB8AC3E}">
        <p14:creationId xmlns:p14="http://schemas.microsoft.com/office/powerpoint/2010/main" val="28269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44444"/>
                </a:solidFill>
                <a:effectLst/>
                <a:latin typeface="Metropolis"/>
              </a:rPr>
              <a:t>Prenatal Stress Lab </a:t>
            </a:r>
            <a:r>
              <a:rPr lang="en-US" b="0" i="0" dirty="0">
                <a:solidFill>
                  <a:srgbClr val="444444"/>
                </a:solidFill>
                <a:effectLst/>
                <a:latin typeface="Metropolis"/>
              </a:rPr>
              <a:t>focuses on understanding the mechanisms through which intimate partner violence is transmitted across generations, including psychological and physiological mechanisms for this transmission, as well as how intimate partner violence and other stressors, affect the development of emotion regulation in children.  </a:t>
            </a:r>
            <a:endParaRPr lang="en-US" b="1" i="0" dirty="0">
              <a:solidFill>
                <a:srgbClr val="444444"/>
              </a:solidFill>
              <a:effectLst/>
              <a:latin typeface="Metropoli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44444"/>
              </a:solidFill>
              <a:effectLst/>
              <a:latin typeface="Metropoli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44444"/>
                </a:solidFill>
                <a:effectLst/>
                <a:latin typeface="Metropolis"/>
              </a:rPr>
              <a:t>Clinical Psychophysiology Lab </a:t>
            </a:r>
            <a:r>
              <a:rPr lang="en-US" b="0" i="0" dirty="0">
                <a:solidFill>
                  <a:srgbClr val="000000"/>
                </a:solidFill>
                <a:effectLst/>
                <a:latin typeface="Poppins" panose="00000500000000000000" pitchFamily="2" charset="0"/>
              </a:rPr>
              <a:t>aims to better understand the interplay between emotion, cognition, and behavior as it relates to anxiety and depression, using a wide variety of experimental designs and measures involving self-report questionnaires, behavioral tasks, and physiology.</a:t>
            </a:r>
            <a:endParaRPr lang="en-US" b="1" i="0" dirty="0">
              <a:solidFill>
                <a:srgbClr val="444444"/>
              </a:solidFill>
              <a:effectLst/>
              <a:latin typeface="Metropoli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44444"/>
              </a:solidFill>
              <a:effectLst/>
              <a:latin typeface="Metropoli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44444"/>
                </a:solidFill>
                <a:effectLst/>
                <a:latin typeface="Metropolis"/>
              </a:rPr>
              <a:t>Autism Research Lab </a:t>
            </a:r>
            <a:r>
              <a:rPr lang="en-US" b="0" i="0" dirty="0">
                <a:solidFill>
                  <a:srgbClr val="444444"/>
                </a:solidFill>
                <a:effectLst/>
                <a:latin typeface="Metropolis"/>
              </a:rPr>
              <a:t>focuses on </a:t>
            </a:r>
            <a:r>
              <a:rPr lang="en-US" b="0" i="0" dirty="0">
                <a:solidFill>
                  <a:srgbClr val="333333"/>
                </a:solidFill>
                <a:effectLst/>
                <a:latin typeface="Libre Franklin" pitchFamily="2" charset="0"/>
              </a:rPr>
              <a:t>the development, dissemination, and implementation of evidence-based, community-viable interventions for children on the autism spectrum and their families, with the goal of improving meaningful outcomes. </a:t>
            </a:r>
          </a:p>
          <a:p>
            <a:endParaRPr lang="en-US" b="1" i="0" dirty="0">
              <a:solidFill>
                <a:srgbClr val="444444"/>
              </a:solidFill>
              <a:effectLst/>
              <a:latin typeface="Metropolis"/>
            </a:endParaRPr>
          </a:p>
          <a:p>
            <a:r>
              <a:rPr lang="en-US" b="1" i="0" dirty="0">
                <a:solidFill>
                  <a:srgbClr val="444444"/>
                </a:solidFill>
                <a:effectLst/>
                <a:latin typeface="Metropolis"/>
              </a:rPr>
              <a:t>Klump Lab </a:t>
            </a:r>
            <a:r>
              <a:rPr lang="en-US" b="0" i="0" dirty="0">
                <a:solidFill>
                  <a:srgbClr val="444444"/>
                </a:solidFill>
                <a:effectLst/>
                <a:latin typeface="Metropolis"/>
              </a:rPr>
              <a:t>studies the etiology of eating disorders, including anorexia nervosa, bulimia nervosa, binge-eating disorder, and subthreshold variations of these disorders, including an understanding developmental differences in risk factors across adolescence and adulthood, with a particular focus on the role of genetic factors and gonadal hormones in programming and activating risk across development</a:t>
            </a:r>
          </a:p>
          <a:p>
            <a:endParaRPr lang="en-US" b="0" i="0" dirty="0">
              <a:solidFill>
                <a:srgbClr val="444444"/>
              </a:solidFill>
              <a:effectLst/>
              <a:latin typeface="Metropolis"/>
            </a:endParaRPr>
          </a:p>
          <a:p>
            <a:r>
              <a:rPr lang="en-US" b="1" i="0" dirty="0">
                <a:solidFill>
                  <a:srgbClr val="444444"/>
                </a:solidFill>
                <a:effectLst/>
                <a:latin typeface="Metropolis"/>
              </a:rPr>
              <a:t>Burt Lab </a:t>
            </a:r>
            <a:r>
              <a:rPr lang="en-US" b="0" i="0" dirty="0">
                <a:solidFill>
                  <a:srgbClr val="444444"/>
                </a:solidFill>
                <a:effectLst/>
                <a:latin typeface="Metropolis"/>
              </a:rPr>
              <a:t>focuses on understanding the etiology of aggressive and rule-breaking behaviors across the lifespan, including the role of environmental influences both as main effects and also as moderators of genetic influences, and developing methodological innovations in behavioral and molecular genetics studies </a:t>
            </a:r>
          </a:p>
          <a:p>
            <a:endParaRPr lang="en-US" b="0" i="0" dirty="0">
              <a:solidFill>
                <a:srgbClr val="444444"/>
              </a:solidFill>
              <a:effectLst/>
              <a:latin typeface="Metropolis"/>
            </a:endParaRPr>
          </a:p>
          <a:p>
            <a:r>
              <a:rPr lang="en-US" b="1" i="0" dirty="0">
                <a:solidFill>
                  <a:srgbClr val="444444"/>
                </a:solidFill>
                <a:effectLst/>
                <a:latin typeface="Metropolis"/>
              </a:rPr>
              <a:t>MSU Twins Registry </a:t>
            </a:r>
            <a:r>
              <a:rPr lang="en-US" b="0" i="0" dirty="0">
                <a:solidFill>
                  <a:srgbClr val="575757"/>
                </a:solidFill>
                <a:effectLst/>
                <a:latin typeface="Open Sans" panose="020B0606030504020204" pitchFamily="34" charset="0"/>
              </a:rPr>
              <a:t>is made up of thousands of twins and their families from throughout the state of Michigan </a:t>
            </a:r>
            <a:r>
              <a:rPr lang="en-US" b="0" i="0">
                <a:solidFill>
                  <a:srgbClr val="575757"/>
                </a:solidFill>
                <a:effectLst/>
                <a:latin typeface="Open Sans" panose="020B0606030504020204" pitchFamily="34" charset="0"/>
              </a:rPr>
              <a:t>and facilitates </a:t>
            </a:r>
            <a:r>
              <a:rPr lang="en-US" b="0" i="0" dirty="0">
                <a:solidFill>
                  <a:srgbClr val="575757"/>
                </a:solidFill>
                <a:effectLst/>
                <a:latin typeface="Open Sans" panose="020B0606030504020204" pitchFamily="34" charset="0"/>
              </a:rPr>
              <a:t>Dr. Klump and Dr. Burt’s research. </a:t>
            </a:r>
            <a:endParaRPr lang="en-US" b="1" i="0" dirty="0">
              <a:solidFill>
                <a:srgbClr val="444444"/>
              </a:solidFill>
              <a:effectLst/>
              <a:latin typeface="Metropolis"/>
            </a:endParaRPr>
          </a:p>
          <a:p>
            <a:endParaRPr lang="en-US" b="1" i="0" dirty="0">
              <a:solidFill>
                <a:srgbClr val="444444"/>
              </a:solidFill>
              <a:effectLst/>
              <a:latin typeface="Metropolis"/>
            </a:endParaRPr>
          </a:p>
          <a:p>
            <a:r>
              <a:rPr lang="en-US" b="1" i="0" dirty="0">
                <a:solidFill>
                  <a:srgbClr val="444444"/>
                </a:solidFill>
                <a:effectLst/>
                <a:latin typeface="Metropolis"/>
              </a:rPr>
              <a:t>Clinical Neuroscience Lab </a:t>
            </a:r>
            <a:r>
              <a:rPr lang="en-US" b="0" i="0" dirty="0">
                <a:solidFill>
                  <a:srgbClr val="444444"/>
                </a:solidFill>
                <a:effectLst/>
                <a:latin typeface="Metropolis"/>
              </a:rPr>
              <a:t>aims to understand the biological basis of psychotic disorders using translational methods to examine the basic building blocks of impaired cognition, disrupted social abilities, and the core disturbances in the sense of self purported to characterize psychosis. </a:t>
            </a:r>
            <a:endParaRPr lang="en-US" b="1" i="0" dirty="0">
              <a:solidFill>
                <a:srgbClr val="444444"/>
              </a:solidFill>
              <a:effectLst/>
              <a:latin typeface="Metropolis"/>
            </a:endParaRPr>
          </a:p>
          <a:p>
            <a:endParaRPr lang="en-US" b="1" i="0" dirty="0">
              <a:solidFill>
                <a:srgbClr val="444444"/>
              </a:solidFill>
              <a:effectLst/>
              <a:latin typeface="Metropolis"/>
            </a:endParaRPr>
          </a:p>
          <a:p>
            <a:r>
              <a:rPr lang="en-US" b="0" i="0" dirty="0">
                <a:solidFill>
                  <a:srgbClr val="444444"/>
                </a:solidFill>
                <a:effectLst/>
                <a:latin typeface="Metropolis"/>
              </a:rPr>
              <a:t>The </a:t>
            </a:r>
            <a:r>
              <a:rPr lang="en-US" b="1" i="0" dirty="0">
                <a:solidFill>
                  <a:srgbClr val="444444"/>
                </a:solidFill>
                <a:effectLst/>
                <a:latin typeface="Metropolis"/>
              </a:rPr>
              <a:t>ACT Lab </a:t>
            </a:r>
            <a:r>
              <a:rPr lang="en-US" b="0" i="0" dirty="0">
                <a:solidFill>
                  <a:srgbClr val="444444"/>
                </a:solidFill>
                <a:effectLst/>
                <a:latin typeface="Metropolis"/>
              </a:rPr>
              <a:t>conducts research to reduce the research-to-practice gap that is experienced by individuals who are in need of mental, behavioral, and physical health services.</a:t>
            </a:r>
            <a:endParaRPr lang="en-US" b="0" i="0" dirty="0">
              <a:solidFill>
                <a:srgbClr val="231F20"/>
              </a:solidFill>
              <a:effectLst/>
              <a:latin typeface="YAFdJpYuLss-0"/>
            </a:endParaRPr>
          </a:p>
          <a:p>
            <a:endParaRPr lang="en-US" b="0" i="0" dirty="0">
              <a:solidFill>
                <a:srgbClr val="231F20"/>
              </a:solidFill>
              <a:effectLst/>
              <a:latin typeface="YAFdJpYuLss-0"/>
            </a:endParaRPr>
          </a:p>
          <a:p>
            <a:r>
              <a:rPr lang="en-US" b="1" i="0" dirty="0">
                <a:solidFill>
                  <a:srgbClr val="231F20"/>
                </a:solidFill>
                <a:effectLst/>
                <a:latin typeface="YAFdJpYuLss-0"/>
              </a:rPr>
              <a:t>ARISE </a:t>
            </a:r>
            <a:r>
              <a:rPr lang="en-US" b="0" i="0" dirty="0">
                <a:solidFill>
                  <a:srgbClr val="231F20"/>
                </a:solidFill>
                <a:effectLst/>
                <a:latin typeface="YAFdJpYuLss-0"/>
              </a:rPr>
              <a:t>lab investigates the social, cultural, and environmental factors that influence ​how people feel about their bodies and eat. </a:t>
            </a:r>
          </a:p>
          <a:p>
            <a:endParaRPr lang="en-US" b="0" i="0" dirty="0">
              <a:solidFill>
                <a:srgbClr val="231F20"/>
              </a:solidFill>
              <a:effectLst/>
              <a:latin typeface="YAFdJpYuLss-0"/>
            </a:endParaRPr>
          </a:p>
          <a:p>
            <a:r>
              <a:rPr lang="en-US" b="1" i="0" dirty="0">
                <a:solidFill>
                  <a:srgbClr val="231F20"/>
                </a:solidFill>
                <a:effectLst/>
                <a:latin typeface="YAFdJpYuLss-0"/>
              </a:rPr>
              <a:t>Risk, Resilience, &amp; Recovery Lab </a:t>
            </a:r>
            <a:r>
              <a:rPr lang="en-US" b="0" i="0" dirty="0">
                <a:solidFill>
                  <a:srgbClr val="231F20"/>
                </a:solidFill>
                <a:effectLst/>
                <a:latin typeface="YAFdJpYuLss-0"/>
              </a:rPr>
              <a:t>uses a </a:t>
            </a:r>
            <a:r>
              <a:rPr lang="en-US" b="0" i="0" dirty="0">
                <a:solidFill>
                  <a:srgbClr val="242424"/>
                </a:solidFill>
                <a:effectLst/>
                <a:latin typeface="Aptos" panose="020B0004020202020204" pitchFamily="34" charset="0"/>
              </a:rPr>
              <a:t>person-centered approach that integrates lifespan development, personality, resilience, well-being, and self-understanding to form a holistic view of individuals with serious mental illness. We particularly apply this approach to the development of psychotic disorders in adolescence and emerging adulthood, with an emphasis on improving prediction, prevention, and recovery.</a:t>
            </a:r>
            <a:endParaRPr lang="en-US" b="1" dirty="0"/>
          </a:p>
        </p:txBody>
      </p:sp>
      <p:sp>
        <p:nvSpPr>
          <p:cNvPr id="4" name="Slide Number Placeholder 3"/>
          <p:cNvSpPr>
            <a:spLocks noGrp="1"/>
          </p:cNvSpPr>
          <p:nvPr>
            <p:ph type="sldNum" sz="quarter" idx="5"/>
          </p:nvPr>
        </p:nvSpPr>
        <p:spPr/>
        <p:txBody>
          <a:bodyPr/>
          <a:lstStyle/>
          <a:p>
            <a:fld id="{8E120847-9E7C-7C42-B857-75AF08BCDF8D}" type="slidenum">
              <a:rPr lang="en-US" smtClean="0"/>
              <a:t>4</a:t>
            </a:fld>
            <a:endParaRPr lang="en-US"/>
          </a:p>
        </p:txBody>
      </p:sp>
    </p:spTree>
    <p:extLst>
      <p:ext uri="{BB962C8B-B14F-4D97-AF65-F5344CB8AC3E}">
        <p14:creationId xmlns:p14="http://schemas.microsoft.com/office/powerpoint/2010/main" val="378351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20847-9E7C-7C42-B857-75AF08BCDF8D}" type="slidenum">
              <a:rPr lang="en-US" smtClean="0"/>
              <a:t>5</a:t>
            </a:fld>
            <a:endParaRPr lang="en-US"/>
          </a:p>
        </p:txBody>
      </p:sp>
    </p:spTree>
    <p:extLst>
      <p:ext uri="{BB962C8B-B14F-4D97-AF65-F5344CB8AC3E}">
        <p14:creationId xmlns:p14="http://schemas.microsoft.com/office/powerpoint/2010/main" val="36525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20847-9E7C-7C42-B857-75AF08BCDF8D}" type="slidenum">
              <a:rPr lang="en-US" smtClean="0"/>
              <a:t>6</a:t>
            </a:fld>
            <a:endParaRPr lang="en-US"/>
          </a:p>
        </p:txBody>
      </p:sp>
    </p:spTree>
    <p:extLst>
      <p:ext uri="{BB962C8B-B14F-4D97-AF65-F5344CB8AC3E}">
        <p14:creationId xmlns:p14="http://schemas.microsoft.com/office/powerpoint/2010/main" val="38494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IS NEXT SLIDE</a:t>
            </a:r>
          </a:p>
        </p:txBody>
      </p:sp>
      <p:sp>
        <p:nvSpPr>
          <p:cNvPr id="4" name="Slide Number Placeholder 3"/>
          <p:cNvSpPr>
            <a:spLocks noGrp="1"/>
          </p:cNvSpPr>
          <p:nvPr>
            <p:ph type="sldNum" sz="quarter" idx="5"/>
          </p:nvPr>
        </p:nvSpPr>
        <p:spPr/>
        <p:txBody>
          <a:bodyPr/>
          <a:lstStyle/>
          <a:p>
            <a:fld id="{28DB152A-351D-4F8D-8DBC-ECD9CBADD0C2}" type="slidenum">
              <a:rPr lang="en-US" smtClean="0"/>
              <a:t>7</a:t>
            </a:fld>
            <a:endParaRPr lang="en-US"/>
          </a:p>
        </p:txBody>
      </p:sp>
    </p:spTree>
    <p:extLst>
      <p:ext uri="{BB962C8B-B14F-4D97-AF65-F5344CB8AC3E}">
        <p14:creationId xmlns:p14="http://schemas.microsoft.com/office/powerpoint/2010/main" val="249021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9</a:t>
            </a:fld>
            <a:endParaRPr lang="en-US"/>
          </a:p>
        </p:txBody>
      </p:sp>
    </p:spTree>
    <p:extLst>
      <p:ext uri="{BB962C8B-B14F-4D97-AF65-F5344CB8AC3E}">
        <p14:creationId xmlns:p14="http://schemas.microsoft.com/office/powerpoint/2010/main" val="29640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20847-9E7C-7C42-B857-75AF08BCDF8D}" type="slidenum">
              <a:rPr lang="en-US" smtClean="0"/>
              <a:t>10</a:t>
            </a:fld>
            <a:endParaRPr lang="en-US"/>
          </a:p>
        </p:txBody>
      </p:sp>
    </p:spTree>
    <p:extLst>
      <p:ext uri="{BB962C8B-B14F-4D97-AF65-F5344CB8AC3E}">
        <p14:creationId xmlns:p14="http://schemas.microsoft.com/office/powerpoint/2010/main" val="115487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SzPct val="85000"/>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6314795"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D0A8D5D8-8239-364A-8058-8D7E23E46539}"/>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40566049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9/30/2024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792967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9/30/2024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11991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9/30/2024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435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9/30/2024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1718051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9/30/2024</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1135894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8453B"/>
        </a:solidFill>
        <a:effectLst/>
      </p:bgPr>
    </p:bg>
    <p:spTree>
      <p:nvGrpSpPr>
        <p:cNvPr id="1" name=""/>
        <p:cNvGrpSpPr/>
        <p:nvPr/>
      </p:nvGrpSpPr>
      <p:grpSpPr>
        <a:xfrm>
          <a:off x="0" y="0"/>
          <a:ext cx="0" cy="0"/>
          <a:chOff x="0" y="0"/>
          <a:chExt cx="0" cy="0"/>
        </a:xfrm>
      </p:grpSpPr>
      <p:pic>
        <p:nvPicPr>
          <p:cNvPr id="5" name="Picture 4" descr="Spartan WILL helmet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513" y="369146"/>
            <a:ext cx="4564024" cy="1392982"/>
          </a:xfrm>
          <a:prstGeom prst="rect">
            <a:avLst/>
          </a:prstGeom>
        </p:spPr>
      </p:pic>
      <p:sp>
        <p:nvSpPr>
          <p:cNvPr id="7" name="Title 6"/>
          <p:cNvSpPr>
            <a:spLocks noGrp="1"/>
          </p:cNvSpPr>
          <p:nvPr>
            <p:ph type="title" hasCustomPrompt="1"/>
          </p:nvPr>
        </p:nvSpPr>
        <p:spPr>
          <a:xfrm>
            <a:off x="609600" y="3089836"/>
            <a:ext cx="10972800" cy="1143000"/>
          </a:xfrm>
          <a:prstGeom prst="rect">
            <a:avLst/>
          </a:prstGeom>
        </p:spPr>
        <p:txBody>
          <a:bodyPr vert="horz"/>
          <a:lstStyle>
            <a:lvl1pPr>
              <a:defRPr baseline="0">
                <a:solidFill>
                  <a:srgbClr val="FFFFFF"/>
                </a:solidFill>
              </a:defRPr>
            </a:lvl1pPr>
          </a:lstStyle>
          <a:p>
            <a:r>
              <a:rPr lang="en-US" dirty="0"/>
              <a:t>CLICK TO ADD TITLE</a:t>
            </a:r>
          </a:p>
        </p:txBody>
      </p:sp>
    </p:spTree>
    <p:extLst>
      <p:ext uri="{BB962C8B-B14F-4D97-AF65-F5344CB8AC3E}">
        <p14:creationId xmlns:p14="http://schemas.microsoft.com/office/powerpoint/2010/main" val="18015150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1" i="0" baseline="0">
                <a:ln>
                  <a:noFill/>
                </a:ln>
                <a:solidFill>
                  <a:srgbClr val="18453B"/>
                </a:solidFill>
                <a:latin typeface="+mn-lt"/>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914400" y="3039566"/>
            <a:ext cx="10363200" cy="2102356"/>
          </a:xfrm>
          <a:prstGeom prst="rect">
            <a:avLst/>
          </a:prstGeom>
        </p:spPr>
        <p:txBody>
          <a:bodyPr>
            <a:normAutofit/>
          </a:bodyPr>
          <a:lstStyle>
            <a:lvl1pPr marL="0" indent="0" algn="l">
              <a:buNone/>
              <a:defRPr sz="2400" b="0"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Michigan State University logo">
            <a:extLst>
              <a:ext uri="{FF2B5EF4-FFF2-40B4-BE49-F238E27FC236}">
                <a16:creationId xmlns:a16="http://schemas.microsoft.com/office/drawing/2014/main" id="{CC3E150B-781B-B445-A6EB-4CB7D5364778}"/>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561275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85837"/>
            <a:ext cx="10972800" cy="480233"/>
          </a:xfrm>
          <a:prstGeom prst="rect">
            <a:avLst/>
          </a:prstGeom>
        </p:spPr>
        <p:txBody>
          <a:bodyPr>
            <a:normAutofit/>
          </a:bodyPr>
          <a:lstStyle>
            <a:lvl1pPr algn="l">
              <a:defRPr sz="36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866971"/>
            <a:ext cx="10972800" cy="4066495"/>
          </a:xfrm>
          <a:prstGeom prst="rect">
            <a:avLst/>
          </a:prstGeom>
        </p:spPr>
        <p:txBody>
          <a:bodyPr/>
          <a:lstStyle>
            <a:lvl1pPr marL="457200" indent="-457200" algn="l">
              <a:buClr>
                <a:srgbClr val="18453B"/>
              </a:buClr>
              <a:buFont typeface="Arial"/>
              <a:buChar char="•"/>
              <a:defRPr sz="2800" b="0" i="0">
                <a:solidFill>
                  <a:srgbClr val="595959"/>
                </a:solidFill>
                <a:latin typeface="Arial"/>
                <a:cs typeface="Arial"/>
              </a:defRPr>
            </a:lvl1pPr>
            <a:lvl2pPr marL="742950" indent="-285750" algn="l">
              <a:buClr>
                <a:schemeClr val="tx1">
                  <a:lumMod val="75000"/>
                  <a:lumOff val="25000"/>
                </a:schemeClr>
              </a:buClr>
              <a:buSzPct val="85000"/>
              <a:buFont typeface="Arial"/>
              <a:buChar char="•"/>
              <a:defRPr sz="2400" b="0" i="0">
                <a:solidFill>
                  <a:srgbClr val="595959"/>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2900C74D-106F-D349-A22E-CB1F65014357}"/>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36276790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SzPct val="85000"/>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6314795"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D0A8D5D8-8239-364A-8058-8D7E23E46539}"/>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358341133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081012"/>
            <a:ext cx="10972800" cy="4024165"/>
          </a:xfrm>
          <a:prstGeom prst="rect">
            <a:avLst/>
          </a:prstGeom>
        </p:spPr>
        <p:txBody>
          <a:bodyPr/>
          <a:lstStyle>
            <a:lvl1pPr marL="0" indent="0" algn="l">
              <a:buClr>
                <a:schemeClr val="tx1">
                  <a:lumMod val="75000"/>
                  <a:lumOff val="25000"/>
                </a:schemeClr>
              </a:buClr>
              <a:buFontTx/>
              <a:buNone/>
              <a:defRPr sz="24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2000" b="0" i="0">
                <a:solidFill>
                  <a:schemeClr val="tx1">
                    <a:lumMod val="75000"/>
                    <a:lumOff val="2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882DF71A-F001-7049-9475-A2CF4AEB05A9}"/>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228363420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74905"/>
            <a:ext cx="10972800" cy="4419600"/>
          </a:xfrm>
          <a:prstGeom prst="rect">
            <a:avLst/>
          </a:prstGeom>
        </p:spPr>
        <p:txBody>
          <a:bodyPr/>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Arial"/>
                <a:cs typeface="Arial"/>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179F5A0D-7829-3E49-AEE1-EB5F442AD37B}"/>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2227177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9/30/2024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9/30/2024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9/30/2024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5.xml"/><Relationship Id="rId7" Type="http://schemas.openxmlformats.org/officeDocument/2006/relationships/image" Target="../media/image5.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9/30/2024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14000"/>
            <a:lum/>
          </a:blip>
          <a:srcRect/>
          <a:stretch>
            <a:fillRect/>
          </a:stretch>
        </a:blipFill>
        <a:effectLst/>
      </p:bgPr>
    </p:bg>
    <p:spTree>
      <p:nvGrpSpPr>
        <p:cNvPr id="1" name=""/>
        <p:cNvGrpSpPr/>
        <p:nvPr/>
      </p:nvGrpSpPr>
      <p:grpSpPr>
        <a:xfrm>
          <a:off x="0" y="0"/>
          <a:ext cx="0" cy="0"/>
          <a:chOff x="0" y="0"/>
          <a:chExt cx="0" cy="0"/>
        </a:xfrm>
      </p:grpSpPr>
      <p:grpSp>
        <p:nvGrpSpPr>
          <p:cNvPr id="2" name="Masthead">
            <a:extLst>
              <a:ext uri="{FF2B5EF4-FFF2-40B4-BE49-F238E27FC236}">
                <a16:creationId xmlns:a16="http://schemas.microsoft.com/office/drawing/2014/main" id="{C8DBA5D5-0209-C94B-99BC-B3F77BEE93F9}"/>
              </a:ext>
            </a:extLst>
          </p:cNvPr>
          <p:cNvGrpSpPr/>
          <p:nvPr/>
        </p:nvGrpSpPr>
        <p:grpSpPr>
          <a:xfrm>
            <a:off x="0" y="-1"/>
            <a:ext cx="12192000" cy="572589"/>
            <a:chOff x="0" y="-1"/>
            <a:chExt cx="9144000" cy="572589"/>
          </a:xfrm>
        </p:grpSpPr>
        <p:sp>
          <p:nvSpPr>
            <p:cNvPr id="13" name="Rectangle 12">
              <a:extLst>
                <a:ext uri="{FF2B5EF4-FFF2-40B4-BE49-F238E27FC236}">
                  <a16:creationId xmlns:a16="http://schemas.microsoft.com/office/drawing/2014/main" id="{F0EAC73F-8000-9D48-B1F7-88AD63C314D1}"/>
                </a:ext>
                <a:ext uri="{C183D7F6-B498-43B3-948B-1728B52AA6E4}">
                  <adec:decorative xmlns:adec="http://schemas.microsoft.com/office/drawing/2017/decorative" val="1"/>
                </a:ext>
              </a:extLst>
            </p:cNvPr>
            <p:cNvSpPr/>
            <p:nvPr userDrawn="1"/>
          </p:nvSpPr>
          <p:spPr>
            <a:xfrm>
              <a:off x="0" y="-1"/>
              <a:ext cx="9144000" cy="136525"/>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descr="Michigan State University logo">
              <a:extLst>
                <a:ext uri="{FF2B5EF4-FFF2-40B4-BE49-F238E27FC236}">
                  <a16:creationId xmlns:a16="http://schemas.microsoft.com/office/drawing/2014/main" id="{B4C3FFAF-5D42-C347-9299-CC7C5EE8D206}"/>
                </a:ext>
              </a:extLst>
            </p:cNvPr>
            <p:cNvPicPr>
              <a:picLocks noChangeAspect="1"/>
            </p:cNvPicPr>
            <p:nvPr userDrawn="1"/>
          </p:nvPicPr>
          <p:blipFill>
            <a:blip r:embed="rId8"/>
            <a:stretch>
              <a:fillRect/>
            </a:stretch>
          </p:blipFill>
          <p:spPr>
            <a:xfrm>
              <a:off x="5640038" y="289664"/>
              <a:ext cx="3351561" cy="282924"/>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9/30/2024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27672950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descr="Spartan helmet graphic with text that reads Spartans Wil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9513" y="369146"/>
            <a:ext cx="4564024" cy="1392982"/>
          </a:xfrm>
          <a:prstGeom prst="rect">
            <a:avLst/>
          </a:prstGeom>
        </p:spPr>
      </p:pic>
    </p:spTree>
    <p:extLst>
      <p:ext uri="{BB962C8B-B14F-4D97-AF65-F5344CB8AC3E}">
        <p14:creationId xmlns:p14="http://schemas.microsoft.com/office/powerpoint/2010/main" val="51110632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algn="ctr" defTabSz="457200" rtl="0" eaLnBrk="1" fontAlgn="base" hangingPunct="1">
        <a:spcBef>
          <a:spcPct val="20000"/>
        </a:spcBef>
        <a:spcAft>
          <a:spcPct val="0"/>
        </a:spcAft>
        <a:defRPr sz="4000" b="1"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jpeg"/><Relationship Id="rId7" Type="http://schemas.openxmlformats.org/officeDocument/2006/relationships/image" Target="../media/image23.jpeg"/><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diagramColors" Target="../diagrams/colors7.xml"/><Relationship Id="rId5" Type="http://schemas.openxmlformats.org/officeDocument/2006/relationships/image" Target="../media/image3.png"/><Relationship Id="rId10" Type="http://schemas.openxmlformats.org/officeDocument/2006/relationships/diagramQuickStyle" Target="../diagrams/quickStyle7.xml"/><Relationship Id="rId4" Type="http://schemas.openxmlformats.org/officeDocument/2006/relationships/image" Target="../media/image2.png"/><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hyperlink" Target="https://mitch.web.unc.edu/wp-content/uploads/sites/4922/2017/02/MitchGradSchoolAdvice.pdf#page=21.09"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sychology.msu.edu/_assets/pdfs/grads-prospective/gradapplicationguidance.pdf" TargetMode="External"/><Relationship Id="rId2" Type="http://schemas.openxmlformats.org/officeDocument/2006/relationships/hyperlink" Target="https://admissions.msu.edu/apply/graduate-students" TargetMode="External"/><Relationship Id="rId1" Type="http://schemas.openxmlformats.org/officeDocument/2006/relationships/slideLayout" Target="../slideLayouts/slideLayout1.xml"/><Relationship Id="rId4" Type="http://schemas.openxmlformats.org/officeDocument/2006/relationships/hyperlink" Target="https://grad.msu.edu/internationalapplican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sychology.msu.edu/index.html"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56CDEC81-804D-46B6-95DA-DEF2A7586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70333DD4-1BAD-4A0F-97CE-BC0365285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2" name="Picture 121">
            <a:extLst>
              <a:ext uri="{FF2B5EF4-FFF2-40B4-BE49-F238E27FC236}">
                <a16:creationId xmlns:a16="http://schemas.microsoft.com/office/drawing/2014/main" id="{B00B2048-F340-478F-9B06-A78BBA2D67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4" name="Rectangle 123">
            <a:extLst>
              <a:ext uri="{FF2B5EF4-FFF2-40B4-BE49-F238E27FC236}">
                <a16:creationId xmlns:a16="http://schemas.microsoft.com/office/drawing/2014/main" id="{0E845C87-7EAA-46AF-B7BA-7D9A27F7F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6AAAE793-35FD-4F15-816E-C3B8E037B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2A5D4C3-50B1-4596-A008-B91727460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2" y="0"/>
            <a:ext cx="3849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Michigan State Logo Transparent, Download Free Michigan State Logo  Transparent png images, Free ClipArts on Clipart Library">
            <a:extLst>
              <a:ext uri="{FF2B5EF4-FFF2-40B4-BE49-F238E27FC236}">
                <a16:creationId xmlns:a16="http://schemas.microsoft.com/office/drawing/2014/main" id="{8D292BE2-B7C7-7F42-9D9B-9D5CC145F8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26490" y="1591248"/>
            <a:ext cx="3216065" cy="367550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30" name="Rectangle 129">
            <a:extLst>
              <a:ext uri="{FF2B5EF4-FFF2-40B4-BE49-F238E27FC236}">
                <a16:creationId xmlns:a16="http://schemas.microsoft.com/office/drawing/2014/main" id="{E9129AA9-E0F9-4F97-BBA2-96A79DEFF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FD498-DF98-A643-B1F5-A360ED04409A}"/>
              </a:ext>
            </a:extLst>
          </p:cNvPr>
          <p:cNvSpPr>
            <a:spLocks noGrp="1"/>
          </p:cNvSpPr>
          <p:nvPr>
            <p:ph type="ctrTitle"/>
          </p:nvPr>
        </p:nvSpPr>
        <p:spPr>
          <a:xfrm>
            <a:off x="5826851" y="3428998"/>
            <a:ext cx="4745117" cy="2268559"/>
          </a:xfrm>
        </p:spPr>
        <p:txBody>
          <a:bodyPr>
            <a:normAutofit/>
          </a:bodyPr>
          <a:lstStyle/>
          <a:p>
            <a:r>
              <a:rPr lang="en-US" dirty="0"/>
              <a:t>MSU Clinical Science Area</a:t>
            </a:r>
          </a:p>
        </p:txBody>
      </p:sp>
      <p:sp>
        <p:nvSpPr>
          <p:cNvPr id="3" name="Subtitle 2">
            <a:extLst>
              <a:ext uri="{FF2B5EF4-FFF2-40B4-BE49-F238E27FC236}">
                <a16:creationId xmlns:a16="http://schemas.microsoft.com/office/drawing/2014/main" id="{3117FD2D-0121-E244-8313-AD2E698C2495}"/>
              </a:ext>
            </a:extLst>
          </p:cNvPr>
          <p:cNvSpPr>
            <a:spLocks noGrp="1"/>
          </p:cNvSpPr>
          <p:nvPr>
            <p:ph type="subTitle" idx="1"/>
          </p:nvPr>
        </p:nvSpPr>
        <p:spPr>
          <a:xfrm>
            <a:off x="5999205" y="2268786"/>
            <a:ext cx="4572764" cy="1160213"/>
          </a:xfrm>
        </p:spPr>
        <p:txBody>
          <a:bodyPr>
            <a:normAutofit/>
          </a:bodyPr>
          <a:lstStyle/>
          <a:p>
            <a:r>
              <a:rPr lang="en-US" sz="3200" dirty="0"/>
              <a:t>Welcome!</a:t>
            </a:r>
          </a:p>
        </p:txBody>
      </p:sp>
      <p:sp>
        <p:nvSpPr>
          <p:cNvPr id="132" name="Rectangle 131">
            <a:extLst>
              <a:ext uri="{FF2B5EF4-FFF2-40B4-BE49-F238E27FC236}">
                <a16:creationId xmlns:a16="http://schemas.microsoft.com/office/drawing/2014/main" id="{947C8A03-A59D-4813-A456-D2D23826D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1734" y="231960"/>
            <a:ext cx="3384630" cy="639193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3024641D-BB05-4708-8F6A-9824DECAF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D7C9F5-0037-5142-F406-C51E42C53DAB}"/>
              </a:ext>
            </a:extLst>
          </p:cNvPr>
          <p:cNvSpPr txBox="1"/>
          <p:nvPr/>
        </p:nvSpPr>
        <p:spPr>
          <a:xfrm>
            <a:off x="6121668" y="5458351"/>
            <a:ext cx="4991991" cy="646331"/>
          </a:xfrm>
          <a:prstGeom prst="rect">
            <a:avLst/>
          </a:prstGeom>
          <a:noFill/>
        </p:spPr>
        <p:txBody>
          <a:bodyPr wrap="square" rtlCol="0">
            <a:spAutoFit/>
          </a:bodyPr>
          <a:lstStyle/>
          <a:p>
            <a:pPr algn="ctr"/>
            <a:r>
              <a:rPr lang="en-US" dirty="0"/>
              <a:t>Brooke Ingersoll, Alexandra Ballinger, &amp; Hannah Tokish</a:t>
            </a:r>
          </a:p>
        </p:txBody>
      </p:sp>
    </p:spTree>
    <p:extLst>
      <p:ext uri="{BB962C8B-B14F-4D97-AF65-F5344CB8AC3E}">
        <p14:creationId xmlns:p14="http://schemas.microsoft.com/office/powerpoint/2010/main" val="181288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9EEB229-3EBA-4333-B94C-ED62EC101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B4666C73-1C44-4BD3-9529-A7E02C6A8A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6" name="Picture 65">
            <a:extLst>
              <a:ext uri="{FF2B5EF4-FFF2-40B4-BE49-F238E27FC236}">
                <a16:creationId xmlns:a16="http://schemas.microsoft.com/office/drawing/2014/main" id="{723E4E2F-EA2E-477B-A595-C5A5F62E9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8" name="Rectangle 67">
            <a:extLst>
              <a:ext uri="{FF2B5EF4-FFF2-40B4-BE49-F238E27FC236}">
                <a16:creationId xmlns:a16="http://schemas.microsoft.com/office/drawing/2014/main" id="{B6500FA0-D185-45FF-9F47-EF5FB7158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273825F-243F-467C-8349-B97E81C3E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55659AF-6F61-42EF-B761-0862A79DB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02694-D262-B940-B7BC-56A7B48F6F42}"/>
              </a:ext>
            </a:extLst>
          </p:cNvPr>
          <p:cNvSpPr>
            <a:spLocks noGrp="1"/>
          </p:cNvSpPr>
          <p:nvPr>
            <p:ph type="title"/>
          </p:nvPr>
        </p:nvSpPr>
        <p:spPr>
          <a:xfrm>
            <a:off x="1969804" y="808056"/>
            <a:ext cx="3969504" cy="1077229"/>
          </a:xfrm>
        </p:spPr>
        <p:txBody>
          <a:bodyPr>
            <a:normAutofit/>
          </a:bodyPr>
          <a:lstStyle/>
          <a:p>
            <a:pPr algn="l"/>
            <a:r>
              <a:rPr lang="en-US" sz="2100"/>
              <a:t>MSU Clinical Science:</a:t>
            </a:r>
            <a:br>
              <a:rPr lang="en-US" sz="2100"/>
            </a:br>
            <a:br>
              <a:rPr lang="en-US" sz="2100"/>
            </a:br>
            <a:r>
              <a:rPr lang="en-US" sz="2100"/>
              <a:t>A look at East Lansing</a:t>
            </a:r>
          </a:p>
        </p:txBody>
      </p:sp>
      <p:pic>
        <p:nvPicPr>
          <p:cNvPr id="3" name="Picture 2" descr="Lansing: HTglogcontest | Glogster EDU - Interactive multimedia posters">
            <a:extLst>
              <a:ext uri="{FF2B5EF4-FFF2-40B4-BE49-F238E27FC236}">
                <a16:creationId xmlns:a16="http://schemas.microsoft.com/office/drawing/2014/main" id="{FC6B22E5-B021-371D-BA2B-C13226AC0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451" r="-1" b="14713"/>
          <a:stretch/>
        </p:blipFill>
        <p:spPr bwMode="auto">
          <a:xfrm>
            <a:off x="6751768" y="799233"/>
            <a:ext cx="3994617" cy="230522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pic>
        <p:nvPicPr>
          <p:cNvPr id="4" name="Picture 4" descr="Contact Information | Department of Psychology | Michigan State University">
            <a:extLst>
              <a:ext uri="{FF2B5EF4-FFF2-40B4-BE49-F238E27FC236}">
                <a16:creationId xmlns:a16="http://schemas.microsoft.com/office/drawing/2014/main" id="{9354CA30-8FC5-52B9-41D2-1DDFC836B8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686" r="-3" b="9542"/>
          <a:stretch/>
        </p:blipFill>
        <p:spPr bwMode="auto">
          <a:xfrm>
            <a:off x="6751768" y="3748222"/>
            <a:ext cx="3994617" cy="2305227"/>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00650157-038B-4377-BAFA-B12FF57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58C554F-8492-4CD9-B34E-C29E1980E5A1}"/>
              </a:ext>
            </a:extLst>
          </p:cNvPr>
          <p:cNvGraphicFramePr>
            <a:graphicFrameLocks noGrp="1"/>
          </p:cNvGraphicFramePr>
          <p:nvPr>
            <p:ph idx="1"/>
            <p:extLst>
              <p:ext uri="{D42A27DB-BD31-4B8C-83A1-F6EECF244321}">
                <p14:modId xmlns:p14="http://schemas.microsoft.com/office/powerpoint/2010/main" val="3264383996"/>
              </p:ext>
            </p:extLst>
          </p:nvPr>
        </p:nvGraphicFramePr>
        <p:xfrm>
          <a:off x="1007761" y="2052116"/>
          <a:ext cx="5340030" cy="3997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938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24" name="Picture 23">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3F102694-D262-B940-B7BC-56A7B48F6F42}"/>
              </a:ext>
            </a:extLst>
          </p:cNvPr>
          <p:cNvSpPr>
            <a:spLocks noGrp="1"/>
          </p:cNvSpPr>
          <p:nvPr>
            <p:ph type="ctrTitle"/>
          </p:nvPr>
        </p:nvSpPr>
        <p:spPr>
          <a:xfrm>
            <a:off x="3039048" y="2568817"/>
            <a:ext cx="7155598" cy="3133968"/>
          </a:xfrm>
        </p:spPr>
        <p:txBody>
          <a:bodyPr>
            <a:normAutofit/>
          </a:bodyPr>
          <a:lstStyle/>
          <a:p>
            <a:pPr algn="l"/>
            <a:r>
              <a:rPr lang="en-US" sz="5100">
                <a:solidFill>
                  <a:srgbClr val="1F2D29"/>
                </a:solidFill>
              </a:rPr>
              <a:t>MSU Clinical Science: </a:t>
            </a:r>
            <a:br>
              <a:rPr lang="en-US" sz="5100">
                <a:solidFill>
                  <a:srgbClr val="1F2D29"/>
                </a:solidFill>
              </a:rPr>
            </a:br>
            <a:br>
              <a:rPr lang="en-US" sz="5100">
                <a:solidFill>
                  <a:srgbClr val="1F2D29"/>
                </a:solidFill>
              </a:rPr>
            </a:br>
            <a:r>
              <a:rPr lang="en-US" sz="5100">
                <a:solidFill>
                  <a:srgbClr val="1F2D29"/>
                </a:solidFill>
              </a:rPr>
              <a:t>Questions?</a:t>
            </a:r>
          </a:p>
        </p:txBody>
      </p:sp>
      <p:sp>
        <p:nvSpPr>
          <p:cNvPr id="3" name="Subtitle 2">
            <a:extLst>
              <a:ext uri="{FF2B5EF4-FFF2-40B4-BE49-F238E27FC236}">
                <a16:creationId xmlns:a16="http://schemas.microsoft.com/office/drawing/2014/main" id="{1EE6F77A-16CF-FD1C-F8D6-598699870379}"/>
              </a:ext>
            </a:extLst>
          </p:cNvPr>
          <p:cNvSpPr>
            <a:spLocks noGrp="1"/>
          </p:cNvSpPr>
          <p:nvPr>
            <p:ph type="subTitle" idx="1"/>
          </p:nvPr>
        </p:nvSpPr>
        <p:spPr>
          <a:xfrm>
            <a:off x="3039048" y="1325691"/>
            <a:ext cx="4355178" cy="1138426"/>
          </a:xfrm>
        </p:spPr>
        <p:txBody>
          <a:bodyPr>
            <a:normAutofit/>
          </a:bodyPr>
          <a:lstStyle/>
          <a:p>
            <a:pPr algn="l"/>
            <a:endParaRPr lang="en-US" sz="1600">
              <a:solidFill>
                <a:srgbClr val="1F2D29"/>
              </a:solidFill>
            </a:endParaRPr>
          </a:p>
        </p:txBody>
      </p:sp>
      <p:sp>
        <p:nvSpPr>
          <p:cNvPr id="25" name="Rectangle 24">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ight Triangle 25">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213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102694-D262-B940-B7BC-56A7B48F6F42}"/>
              </a:ext>
            </a:extLst>
          </p:cNvPr>
          <p:cNvSpPr>
            <a:spLocks noGrp="1"/>
          </p:cNvSpPr>
          <p:nvPr>
            <p:ph type="title"/>
          </p:nvPr>
        </p:nvSpPr>
        <p:spPr>
          <a:xfrm>
            <a:off x="1294416" y="1064365"/>
            <a:ext cx="2899357" cy="3313671"/>
          </a:xfrm>
        </p:spPr>
        <p:txBody>
          <a:bodyPr>
            <a:normAutofit/>
          </a:bodyPr>
          <a:lstStyle/>
          <a:p>
            <a:pPr algn="l"/>
            <a:r>
              <a:rPr lang="en-US" sz="3600" dirty="0">
                <a:solidFill>
                  <a:schemeClr val="bg1"/>
                </a:solidFill>
              </a:rPr>
              <a:t>MSU Clinical Science: </a:t>
            </a:r>
            <a:br>
              <a:rPr lang="en-US" sz="3600" dirty="0">
                <a:solidFill>
                  <a:schemeClr val="bg1"/>
                </a:solidFill>
              </a:rPr>
            </a:br>
            <a:br>
              <a:rPr lang="en-US" sz="3600" dirty="0">
                <a:solidFill>
                  <a:schemeClr val="bg1"/>
                </a:solidFill>
              </a:rPr>
            </a:br>
            <a:r>
              <a:rPr lang="en-US" sz="3600" dirty="0">
                <a:solidFill>
                  <a:schemeClr val="bg1"/>
                </a:solidFill>
              </a:rPr>
              <a:t>Lab Zooms!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743B4F95-E577-BC7B-7A5D-7DAD931738DE}"/>
              </a:ext>
            </a:extLst>
          </p:cNvPr>
          <p:cNvSpPr>
            <a:spLocks noGrp="1"/>
          </p:cNvSpPr>
          <p:nvPr>
            <p:ph idx="1"/>
          </p:nvPr>
        </p:nvSpPr>
        <p:spPr>
          <a:xfrm>
            <a:off x="4820323" y="212096"/>
            <a:ext cx="7212732" cy="5408940"/>
          </a:xfrm>
        </p:spPr>
        <p:txBody>
          <a:bodyPr>
            <a:normAutofit/>
          </a:bodyPr>
          <a:lstStyle/>
          <a:p>
            <a:r>
              <a:rPr lang="en-US" sz="2800" b="0" i="0" dirty="0">
                <a:effectLst/>
                <a:latin typeface="-apple-system"/>
              </a:rPr>
              <a:t>Blair Burnette</a:t>
            </a:r>
          </a:p>
          <a:p>
            <a:r>
              <a:rPr lang="en-US" sz="2800" dirty="0">
                <a:latin typeface="-apple-system"/>
              </a:rPr>
              <a:t>Alex Burt</a:t>
            </a:r>
          </a:p>
          <a:p>
            <a:r>
              <a:rPr lang="en-US" sz="2800" dirty="0">
                <a:latin typeface="-apple-system"/>
              </a:rPr>
              <a:t>Raffles Cowan</a:t>
            </a:r>
          </a:p>
          <a:p>
            <a:r>
              <a:rPr lang="en-US" sz="2800" b="0" i="0" dirty="0">
                <a:effectLst/>
                <a:latin typeface="-apple-system"/>
              </a:rPr>
              <a:t>Kelly Klump</a:t>
            </a:r>
          </a:p>
          <a:p>
            <a:r>
              <a:rPr lang="en-US" sz="2800" b="0" i="0" dirty="0">
                <a:effectLst/>
                <a:latin typeface="-apple-system"/>
              </a:rPr>
              <a:t>Alytia Levendosky</a:t>
            </a:r>
          </a:p>
        </p:txBody>
      </p:sp>
    </p:spTree>
    <p:extLst>
      <p:ext uri="{BB962C8B-B14F-4D97-AF65-F5344CB8AC3E}">
        <p14:creationId xmlns:p14="http://schemas.microsoft.com/office/powerpoint/2010/main" val="349744525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B605E-97D6-8E01-F2F2-D10B274A014B}"/>
              </a:ext>
            </a:extLst>
          </p:cNvPr>
          <p:cNvSpPr>
            <a:spLocks noGrp="1"/>
          </p:cNvSpPr>
          <p:nvPr>
            <p:ph idx="4294967295"/>
          </p:nvPr>
        </p:nvSpPr>
        <p:spPr>
          <a:xfrm>
            <a:off x="609600" y="2080980"/>
            <a:ext cx="10972800" cy="4024312"/>
          </a:xfrm>
          <a:prstGeom prst="rect">
            <a:avLst/>
          </a:prstGeom>
        </p:spPr>
        <p:txBody>
          <a:bodyPr/>
          <a:lstStyle/>
          <a:p>
            <a:pPr marL="342900" lvl="0" indent="-342900">
              <a:buFont typeface="Arial" panose="020B0604020202020204" pitchFamily="34" charset="0"/>
              <a:buChar char="•"/>
            </a:pPr>
            <a:r>
              <a:rPr lang="en-US" b="0" i="0" dirty="0">
                <a:solidFill>
                  <a:schemeClr val="bg1"/>
                </a:solidFill>
                <a:effectLst/>
                <a:latin typeface="Calibri" panose="020F0502020204030204" pitchFamily="34" charset="0"/>
              </a:rPr>
              <a:t>Behavioral Neuroscience (BNS)</a:t>
            </a:r>
            <a:endParaRPr lang="en-US" dirty="0">
              <a:solidFill>
                <a:schemeClr val="bg1"/>
              </a:solidFill>
            </a:endParaRPr>
          </a:p>
          <a:p>
            <a:pPr marL="342900" lvl="0" indent="-342900">
              <a:buFont typeface="Arial" panose="020B0604020202020204" pitchFamily="34" charset="0"/>
              <a:buChar char="•"/>
            </a:pPr>
            <a:r>
              <a:rPr lang="en-US" b="1" i="0" dirty="0">
                <a:solidFill>
                  <a:schemeClr val="bg1"/>
                </a:solidFill>
                <a:effectLst/>
                <a:latin typeface="Calibri" panose="020F0502020204030204" pitchFamily="34" charset="0"/>
              </a:rPr>
              <a:t>Clinical Science (CS)</a:t>
            </a:r>
            <a:endParaRPr lang="en-US" b="1" i="0" dirty="0">
              <a:solidFill>
                <a:schemeClr val="bg1"/>
              </a:solidFill>
              <a:effectLst/>
              <a:latin typeface="Lato" panose="020F0502020204030203" pitchFamily="34" charset="0"/>
            </a:endParaRPr>
          </a:p>
          <a:p>
            <a:pPr marL="342900" lvl="0" indent="-342900">
              <a:buFont typeface="Arial" panose="020B0604020202020204" pitchFamily="34" charset="0"/>
              <a:buChar char="•"/>
            </a:pPr>
            <a:r>
              <a:rPr lang="en-US" b="0" i="0" dirty="0">
                <a:solidFill>
                  <a:schemeClr val="bg1"/>
                </a:solidFill>
                <a:effectLst/>
                <a:latin typeface="Calibri" panose="020F0502020204030204" pitchFamily="34" charset="0"/>
              </a:rPr>
              <a:t>Cognition and Cognitive Neuroscience (CCN)</a:t>
            </a:r>
            <a:endParaRPr lang="en-US" b="0" i="0" dirty="0">
              <a:solidFill>
                <a:schemeClr val="bg1"/>
              </a:solidFill>
              <a:effectLst/>
              <a:latin typeface="Lato" panose="020F0502020204030203" pitchFamily="34" charset="0"/>
            </a:endParaRPr>
          </a:p>
          <a:p>
            <a:pPr marL="342900" lvl="0" indent="-342900">
              <a:buFont typeface="Arial" panose="020B0604020202020204" pitchFamily="34" charset="0"/>
              <a:buChar char="•"/>
            </a:pPr>
            <a:r>
              <a:rPr lang="en-US" b="0" i="0" dirty="0">
                <a:solidFill>
                  <a:schemeClr val="bg1"/>
                </a:solidFill>
                <a:effectLst/>
                <a:latin typeface="Calibri" panose="020F0502020204030204" pitchFamily="34" charset="0"/>
              </a:rPr>
              <a:t>Ecological/Community Psychology (ECO)</a:t>
            </a:r>
            <a:endParaRPr lang="en-US" b="0" i="0" dirty="0">
              <a:solidFill>
                <a:schemeClr val="bg1"/>
              </a:solidFill>
              <a:effectLst/>
              <a:latin typeface="Lato" panose="020F0502020204030203" pitchFamily="34" charset="0"/>
            </a:endParaRPr>
          </a:p>
          <a:p>
            <a:pPr marL="342900" lvl="0" indent="-342900">
              <a:buFont typeface="Arial" panose="020B0604020202020204" pitchFamily="34" charset="0"/>
              <a:buChar char="•"/>
            </a:pPr>
            <a:r>
              <a:rPr lang="en-US" b="0" i="0" dirty="0">
                <a:solidFill>
                  <a:schemeClr val="bg1"/>
                </a:solidFill>
                <a:effectLst/>
                <a:latin typeface="Calibri" panose="020F0502020204030204" pitchFamily="34" charset="0"/>
              </a:rPr>
              <a:t>Organizational Psychology (ORG)</a:t>
            </a:r>
            <a:endParaRPr lang="en-US" b="0" i="0" dirty="0">
              <a:solidFill>
                <a:schemeClr val="bg1"/>
              </a:solidFill>
              <a:effectLst/>
              <a:latin typeface="Lato" panose="020F0502020204030203" pitchFamily="34" charset="0"/>
            </a:endParaRPr>
          </a:p>
          <a:p>
            <a:pPr marL="342900" lvl="0" indent="-342900">
              <a:buFont typeface="Arial" panose="020B0604020202020204" pitchFamily="34" charset="0"/>
              <a:buChar char="•"/>
            </a:pPr>
            <a:r>
              <a:rPr lang="en-US" b="0" i="0" dirty="0">
                <a:solidFill>
                  <a:schemeClr val="bg1"/>
                </a:solidFill>
                <a:effectLst/>
                <a:latin typeface="Calibri" panose="020F0502020204030204" pitchFamily="34" charset="0"/>
              </a:rPr>
              <a:t>Social/Personality Psychology (S/P)</a:t>
            </a:r>
            <a:endParaRPr lang="en-US" b="0" i="0" dirty="0">
              <a:solidFill>
                <a:schemeClr val="bg1"/>
              </a:solidFill>
              <a:effectLst/>
              <a:latin typeface="Lato" panose="020F0502020204030203" pitchFamily="34" charset="0"/>
            </a:endParaRPr>
          </a:p>
          <a:p>
            <a:endParaRPr lang="en-US" dirty="0">
              <a:solidFill>
                <a:schemeClr val="bg1"/>
              </a:solidFill>
            </a:endParaRPr>
          </a:p>
        </p:txBody>
      </p:sp>
    </p:spTree>
    <p:extLst>
      <p:ext uri="{BB962C8B-B14F-4D97-AF65-F5344CB8AC3E}">
        <p14:creationId xmlns:p14="http://schemas.microsoft.com/office/powerpoint/2010/main" val="7951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5B6243D-1659-4D4B-806E-6EB5F798AB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0" name="Picture 39">
            <a:extLst>
              <a:ext uri="{FF2B5EF4-FFF2-40B4-BE49-F238E27FC236}">
                <a16:creationId xmlns:a16="http://schemas.microsoft.com/office/drawing/2014/main" id="{74FECEB1-EC11-4546-A647-2BC14FFC4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40">
            <a:extLst>
              <a:ext uri="{FF2B5EF4-FFF2-40B4-BE49-F238E27FC236}">
                <a16:creationId xmlns:a16="http://schemas.microsoft.com/office/drawing/2014/main" id="{B681A340-4E9C-4A53-8BF1-A9554FC8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F0AB25C7-C9A2-4029-B780-972A17ACB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01519CBC-04B6-49F8-BE9C-C3FA4966C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F0D9536D-8205-4CE1-B98A-CE9695A7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TextBox 44">
            <a:extLst>
              <a:ext uri="{FF2B5EF4-FFF2-40B4-BE49-F238E27FC236}">
                <a16:creationId xmlns:a16="http://schemas.microsoft.com/office/drawing/2014/main" id="{E2872EB9-81ED-49FE-81A8-B2DE3B3CDDE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46" name="Rectangle 45">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3F102694-D262-B940-B7BC-56A7B48F6F42}"/>
              </a:ext>
            </a:extLst>
          </p:cNvPr>
          <p:cNvSpPr>
            <a:spLocks noGrp="1"/>
          </p:cNvSpPr>
          <p:nvPr>
            <p:ph type="title" idx="4294967295"/>
          </p:nvPr>
        </p:nvSpPr>
        <p:spPr>
          <a:xfrm>
            <a:off x="2598568" y="360194"/>
            <a:ext cx="7617314" cy="762781"/>
          </a:xfrm>
        </p:spPr>
        <p:txBody>
          <a:bodyPr vert="horz" lIns="91440" tIns="45720" rIns="91440" bIns="45720" rtlCol="0" anchor="t">
            <a:normAutofit/>
          </a:bodyPr>
          <a:lstStyle/>
          <a:p>
            <a:pPr algn="l"/>
            <a:r>
              <a:rPr lang="en-US" dirty="0"/>
              <a:t>Overview of MSU Clinical Science</a:t>
            </a:r>
          </a:p>
        </p:txBody>
      </p:sp>
      <p:graphicFrame>
        <p:nvGraphicFramePr>
          <p:cNvPr id="12" name="Content Placeholder 2">
            <a:extLst>
              <a:ext uri="{FF2B5EF4-FFF2-40B4-BE49-F238E27FC236}">
                <a16:creationId xmlns:a16="http://schemas.microsoft.com/office/drawing/2014/main" id="{DF53B05F-1305-4EEE-925F-0D3D8B905E21}"/>
              </a:ext>
            </a:extLst>
          </p:cNvPr>
          <p:cNvGraphicFramePr>
            <a:graphicFrameLocks noGrp="1"/>
          </p:cNvGraphicFramePr>
          <p:nvPr>
            <p:ph idx="4294967295"/>
            <p:extLst>
              <p:ext uri="{D42A27DB-BD31-4B8C-83A1-F6EECF244321}">
                <p14:modId xmlns:p14="http://schemas.microsoft.com/office/powerpoint/2010/main" val="1027095461"/>
              </p:ext>
            </p:extLst>
          </p:nvPr>
        </p:nvGraphicFramePr>
        <p:xfrm>
          <a:off x="2611807" y="1262525"/>
          <a:ext cx="8572660" cy="5168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825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A902C79F-FA47-4AFC-B682-581DBB4B600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1E6D9910-6C27-4C0C-A4F6-E0A02531CD4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graphicEl>
                                              <a:dgm id="{A4D47274-0DBC-479C-A9B5-4DBD023817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11695142-92E2-4FEF-BB97-22250CEB09D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graphicEl>
                                              <a:dgm id="{184981F5-C51A-468E-B754-E74B0EFFDC7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dgm id="{B512C0A6-CE26-459B-AEA6-D69E121CAAF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dgm id="{84269795-855C-4EA0-8D2A-22FB01CC9C5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dgm id="{0CA20A2D-A2F8-4B1E-8CF1-F2CE3EC96B4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graphicEl>
                                              <a:dgm id="{DE45B8B0-3145-4125-B4A4-B71AA02A3BD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graphicEl>
                                              <a:dgm id="{C655902F-38FF-4B41-AF00-BF881E8F7C7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dgm id="{073D4EBC-5639-4E62-A07E-AD45015B6D7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90198F18-0BC8-4C47-8926-2130E1FE232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graphicEl>
                                              <a:dgm id="{4B472D88-3E1D-4540-B61B-2A3F47CC198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graphicEl>
                                              <a:dgm id="{7754FBE6-E52A-4A5F-A812-EFDF8AB4723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graphicEl>
                                              <a:dgm id="{C09BBE36-2F42-4519-8769-CFE9CE2A125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2694-D262-B940-B7BC-56A7B48F6F42}"/>
              </a:ext>
            </a:extLst>
          </p:cNvPr>
          <p:cNvSpPr>
            <a:spLocks noGrp="1"/>
          </p:cNvSpPr>
          <p:nvPr>
            <p:ph type="title"/>
          </p:nvPr>
        </p:nvSpPr>
        <p:spPr/>
        <p:txBody>
          <a:bodyPr>
            <a:normAutofit/>
          </a:bodyPr>
          <a:lstStyle/>
          <a:p>
            <a:pPr algn="l"/>
            <a:br>
              <a:rPr lang="en-US" dirty="0"/>
            </a:br>
            <a:r>
              <a:rPr lang="en-US" dirty="0"/>
              <a:t>MSU Clinical Science Research</a:t>
            </a:r>
          </a:p>
        </p:txBody>
      </p:sp>
      <p:graphicFrame>
        <p:nvGraphicFramePr>
          <p:cNvPr id="7" name="Content Placeholder 2">
            <a:extLst>
              <a:ext uri="{FF2B5EF4-FFF2-40B4-BE49-F238E27FC236}">
                <a16:creationId xmlns:a16="http://schemas.microsoft.com/office/drawing/2014/main" id="{E091072D-C9DC-430B-96BE-92DA0D5284C9}"/>
              </a:ext>
            </a:extLst>
          </p:cNvPr>
          <p:cNvGraphicFramePr>
            <a:graphicFrameLocks noGrp="1"/>
          </p:cNvGraphicFramePr>
          <p:nvPr>
            <p:ph sz="half" idx="1"/>
            <p:extLst>
              <p:ext uri="{D42A27DB-BD31-4B8C-83A1-F6EECF244321}">
                <p14:modId xmlns:p14="http://schemas.microsoft.com/office/powerpoint/2010/main" val="2711369985"/>
              </p:ext>
            </p:extLst>
          </p:nvPr>
        </p:nvGraphicFramePr>
        <p:xfrm>
          <a:off x="1539087" y="2222384"/>
          <a:ext cx="8466304" cy="3997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68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EE9B74D-BAF4-6C42-B814-B3784097360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9BFEB71-E60A-A741-92A1-5A59BD189A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E333621-4C68-3048-A1FC-97E653C69B7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AD7EB6A-7BB7-C548-9110-F111B3D42A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EFCA8C5-9F02-4F90-817F-4486CA6A5D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3FE33617-0675-FE44-8EA5-A5AC49418C9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23BF210C-4AF9-9145-89BF-9F4F2394A76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3678CCFE-79DA-FC43-8C02-A9E115D8F34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10C79BDF-C389-431C-9150-707ADA95F4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102694-D262-B940-B7BC-56A7B48F6F42}"/>
              </a:ext>
            </a:extLst>
          </p:cNvPr>
          <p:cNvSpPr>
            <a:spLocks noGrp="1"/>
          </p:cNvSpPr>
          <p:nvPr>
            <p:ph type="title"/>
          </p:nvPr>
        </p:nvSpPr>
        <p:spPr>
          <a:xfrm>
            <a:off x="1337191" y="1064365"/>
            <a:ext cx="2856582" cy="3313671"/>
          </a:xfrm>
        </p:spPr>
        <p:txBody>
          <a:bodyPr>
            <a:normAutofit/>
          </a:bodyPr>
          <a:lstStyle/>
          <a:p>
            <a:pPr algn="l"/>
            <a:r>
              <a:rPr lang="en-US" sz="3600" dirty="0">
                <a:solidFill>
                  <a:schemeClr val="bg1"/>
                </a:solidFill>
              </a:rPr>
              <a:t>MSU Clinical Science Program: </a:t>
            </a:r>
            <a:br>
              <a:rPr lang="en-US" sz="3600" dirty="0">
                <a:solidFill>
                  <a:schemeClr val="bg1"/>
                </a:solidFill>
              </a:rPr>
            </a:br>
            <a:br>
              <a:rPr lang="en-US" sz="3600" dirty="0">
                <a:solidFill>
                  <a:schemeClr val="bg1"/>
                </a:solidFill>
              </a:rPr>
            </a:br>
            <a:r>
              <a:rPr lang="en-US" sz="3600" dirty="0">
                <a:solidFill>
                  <a:schemeClr val="bg1"/>
                </a:solidFill>
              </a:rPr>
              <a:t>Program Elements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67DE20E-F8B1-4132-9028-0DD303BF1726}"/>
              </a:ext>
            </a:extLst>
          </p:cNvPr>
          <p:cNvGraphicFramePr>
            <a:graphicFrameLocks noGrp="1"/>
          </p:cNvGraphicFramePr>
          <p:nvPr>
            <p:ph idx="1"/>
            <p:extLst>
              <p:ext uri="{D42A27DB-BD31-4B8C-83A1-F6EECF244321}">
                <p14:modId xmlns:p14="http://schemas.microsoft.com/office/powerpoint/2010/main" val="921717230"/>
              </p:ext>
            </p:extLst>
          </p:nvPr>
        </p:nvGraphicFramePr>
        <p:xfrm>
          <a:off x="5093484" y="368300"/>
          <a:ext cx="6704816" cy="631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852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94B236A-1D88-1B4E-8984-AC93718080B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6E4ABC6-61A9-F447-9AA0-350F2DFE051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EFE807B-5E4A-8646-9EBD-31EC3AB256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F3A5FD4-F82A-2041-80F0-D5DA5D2CD3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ACF43C-1204-A546-B248-9837802E97A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97CA8657-D845-7946-8E09-68A77DC60E0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FBF2FE1-5096-2B4F-91D3-431C23C6EF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102694-D262-B940-B7BC-56A7B48F6F42}"/>
              </a:ext>
            </a:extLst>
          </p:cNvPr>
          <p:cNvSpPr>
            <a:spLocks noGrp="1"/>
          </p:cNvSpPr>
          <p:nvPr>
            <p:ph type="title"/>
          </p:nvPr>
        </p:nvSpPr>
        <p:spPr>
          <a:xfrm>
            <a:off x="1337191" y="1064365"/>
            <a:ext cx="2856582" cy="3566629"/>
          </a:xfrm>
        </p:spPr>
        <p:txBody>
          <a:bodyPr>
            <a:normAutofit/>
          </a:bodyPr>
          <a:lstStyle/>
          <a:p>
            <a:pPr algn="l"/>
            <a:r>
              <a:rPr lang="en-US" sz="3600" dirty="0">
                <a:solidFill>
                  <a:schemeClr val="bg1"/>
                </a:solidFill>
              </a:rPr>
              <a:t>MSU Clinical Science Program:</a:t>
            </a:r>
            <a:br>
              <a:rPr lang="en-US" sz="3600" dirty="0">
                <a:solidFill>
                  <a:schemeClr val="bg1"/>
                </a:solidFill>
              </a:rPr>
            </a:br>
            <a:br>
              <a:rPr lang="en-US" sz="3600" dirty="0">
                <a:solidFill>
                  <a:schemeClr val="bg1"/>
                </a:solidFill>
              </a:rPr>
            </a:br>
            <a:r>
              <a:rPr lang="en-US" sz="3600" dirty="0">
                <a:solidFill>
                  <a:schemeClr val="bg1"/>
                </a:solidFill>
              </a:rPr>
              <a:t>Funding, advising, outcomes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BCBB544-D838-4AD8-A8E4-B05CBFCF6DCF}"/>
              </a:ext>
            </a:extLst>
          </p:cNvPr>
          <p:cNvGraphicFramePr>
            <a:graphicFrameLocks noGrp="1"/>
          </p:cNvGraphicFramePr>
          <p:nvPr>
            <p:ph idx="1"/>
            <p:extLst>
              <p:ext uri="{D42A27DB-BD31-4B8C-83A1-F6EECF244321}">
                <p14:modId xmlns:p14="http://schemas.microsoft.com/office/powerpoint/2010/main" val="3394927761"/>
              </p:ext>
            </p:extLst>
          </p:nvPr>
        </p:nvGraphicFramePr>
        <p:xfrm>
          <a:off x="5242138" y="185530"/>
          <a:ext cx="6393270" cy="6453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517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D60E9A2-7CA8-334C-96F0-4A548BEB213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542D289-EFA9-D940-85BD-49842340360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F2E6CA4-54BB-FC48-9500-2C2C3E25683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4A18C358-3ABE-F44E-B834-B6AC84D9F67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941B1DB-E459-1241-9E6F-3E44F11D878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D63AF16-304F-5643-906E-EF45AC2E4B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704" y="1003154"/>
            <a:ext cx="10336695" cy="875092"/>
          </a:xfrm>
        </p:spPr>
        <p:txBody>
          <a:bodyPr>
            <a:normAutofit/>
          </a:bodyPr>
          <a:lstStyle/>
          <a:p>
            <a:r>
              <a:rPr lang="en-US" sz="4500" dirty="0"/>
              <a:t>What makes a strong applicant? </a:t>
            </a:r>
          </a:p>
        </p:txBody>
      </p:sp>
      <p:sp>
        <p:nvSpPr>
          <p:cNvPr id="3" name="Content Placeholder 2"/>
          <p:cNvSpPr>
            <a:spLocks noGrp="1"/>
          </p:cNvSpPr>
          <p:nvPr>
            <p:ph idx="1"/>
          </p:nvPr>
        </p:nvSpPr>
        <p:spPr>
          <a:xfrm>
            <a:off x="4227444" y="1925579"/>
            <a:ext cx="4679092" cy="1536148"/>
          </a:xfrm>
        </p:spPr>
        <p:txBody>
          <a:bodyPr>
            <a:normAutofit/>
          </a:bodyPr>
          <a:lstStyle/>
          <a:p>
            <a:pPr marL="0" indent="0">
              <a:buNone/>
            </a:pPr>
            <a:r>
              <a:rPr lang="en-US" dirty="0"/>
              <a:t>PhD is a </a:t>
            </a:r>
            <a:r>
              <a:rPr lang="en-US" i="1" dirty="0"/>
              <a:t>research </a:t>
            </a:r>
            <a:r>
              <a:rPr lang="en-US" dirty="0"/>
              <a:t>degree</a:t>
            </a:r>
          </a:p>
        </p:txBody>
      </p:sp>
      <p:graphicFrame>
        <p:nvGraphicFramePr>
          <p:cNvPr id="5" name="Content Placeholder 4">
            <a:extLst>
              <a:ext uri="{FF2B5EF4-FFF2-40B4-BE49-F238E27FC236}">
                <a16:creationId xmlns:a16="http://schemas.microsoft.com/office/drawing/2014/main" id="{064AB9AC-C9FF-4B2A-9BF4-AE50356658BF}"/>
              </a:ext>
            </a:extLst>
          </p:cNvPr>
          <p:cNvGraphicFramePr>
            <a:graphicFrameLocks noGrp="1"/>
          </p:cNvGraphicFramePr>
          <p:nvPr>
            <p:ph idx="13"/>
            <p:extLst>
              <p:ext uri="{D42A27DB-BD31-4B8C-83A1-F6EECF244321}">
                <p14:modId xmlns:p14="http://schemas.microsoft.com/office/powerpoint/2010/main" val="3234103793"/>
              </p:ext>
            </p:extLst>
          </p:nvPr>
        </p:nvGraphicFramePr>
        <p:xfrm>
          <a:off x="1245705" y="1920679"/>
          <a:ext cx="10588486" cy="429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26DA973-BEA0-56FA-0049-DD60D2CA888B}"/>
              </a:ext>
            </a:extLst>
          </p:cNvPr>
          <p:cNvSpPr txBox="1"/>
          <p:nvPr/>
        </p:nvSpPr>
        <p:spPr>
          <a:xfrm>
            <a:off x="1245704" y="5387044"/>
            <a:ext cx="10813774" cy="830997"/>
          </a:xfrm>
          <a:prstGeom prst="rect">
            <a:avLst/>
          </a:prstGeom>
          <a:noFill/>
        </p:spPr>
        <p:txBody>
          <a:bodyPr wrap="square">
            <a:spAutoFit/>
          </a:bodyPr>
          <a:lstStyle/>
          <a:p>
            <a:pPr algn="ctr"/>
            <a:r>
              <a:rPr lang="en-US" sz="2400" dirty="0">
                <a:hlinkClick r:id="rId8"/>
              </a:rPr>
              <a:t>https://mitch.web.unc.edu/wp-content/uploads/sites/4922/2017/02/MitchGradSchoolAdvice.pdf#page=21.09</a:t>
            </a:r>
            <a:r>
              <a:rPr lang="en-US" sz="2400" dirty="0"/>
              <a:t> </a:t>
            </a:r>
          </a:p>
        </p:txBody>
      </p:sp>
    </p:spTree>
    <p:extLst>
      <p:ext uri="{BB962C8B-B14F-4D97-AF65-F5344CB8AC3E}">
        <p14:creationId xmlns:p14="http://schemas.microsoft.com/office/powerpoint/2010/main" val="12924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302" y="1280402"/>
            <a:ext cx="7772400" cy="770821"/>
          </a:xfrm>
        </p:spPr>
        <p:txBody>
          <a:bodyPr>
            <a:normAutofit fontScale="90000"/>
          </a:bodyPr>
          <a:lstStyle/>
          <a:p>
            <a:pPr algn="ctr"/>
            <a:r>
              <a:rPr lang="en-US" sz="4400" dirty="0"/>
              <a:t>How to apply</a:t>
            </a:r>
            <a:br>
              <a:rPr lang="en-US" b="1" dirty="0"/>
            </a:br>
            <a:br>
              <a:rPr lang="en-US" b="1" dirty="0"/>
            </a:br>
            <a:endParaRPr lang="en-US" b="1" dirty="0"/>
          </a:p>
        </p:txBody>
      </p:sp>
      <p:sp>
        <p:nvSpPr>
          <p:cNvPr id="4" name="TextBox 3">
            <a:extLst>
              <a:ext uri="{FF2B5EF4-FFF2-40B4-BE49-F238E27FC236}">
                <a16:creationId xmlns:a16="http://schemas.microsoft.com/office/drawing/2014/main" id="{C6E58335-384D-61A9-F128-5AE2A5E471E0}"/>
              </a:ext>
            </a:extLst>
          </p:cNvPr>
          <p:cNvSpPr txBox="1"/>
          <p:nvPr/>
        </p:nvSpPr>
        <p:spPr>
          <a:xfrm>
            <a:off x="1457739" y="2743200"/>
            <a:ext cx="7222435" cy="2954655"/>
          </a:xfrm>
          <a:prstGeom prst="rect">
            <a:avLst/>
          </a:prstGeom>
          <a:noFill/>
        </p:spPr>
        <p:txBody>
          <a:bodyPr wrap="square" rtlCol="0">
            <a:spAutoFit/>
          </a:bodyPr>
          <a:lstStyle/>
          <a:p>
            <a:pPr algn="l"/>
            <a:r>
              <a:rPr lang="en-US" sz="2400" dirty="0">
                <a:solidFill>
                  <a:schemeClr val="accent1"/>
                </a:solidFill>
                <a:hlinkClick r:id="rId2">
                  <a:extLst>
                    <a:ext uri="{A12FA001-AC4F-418D-AE19-62706E023703}">
                      <ahyp:hlinkClr xmlns:ahyp="http://schemas.microsoft.com/office/drawing/2018/hyperlinkcolor" val="tx"/>
                    </a:ext>
                  </a:extLst>
                </a:hlinkClick>
              </a:rPr>
              <a:t>https://admissions.msu.edu/apply/graduate-students</a:t>
            </a:r>
            <a:endParaRPr lang="en-US" sz="2400" dirty="0">
              <a:solidFill>
                <a:schemeClr val="accent1"/>
              </a:solidFill>
            </a:endParaRPr>
          </a:p>
          <a:p>
            <a:pPr algn="l"/>
            <a:endParaRPr lang="en-US" sz="2400" dirty="0">
              <a:solidFill>
                <a:schemeClr val="accent1"/>
              </a:solidFill>
            </a:endParaRPr>
          </a:p>
          <a:p>
            <a:pPr algn="l"/>
            <a:r>
              <a:rPr lang="en-US" sz="2400" dirty="0">
                <a:solidFill>
                  <a:schemeClr val="accent1"/>
                </a:solidFill>
                <a:hlinkClick r:id="rId3">
                  <a:extLst>
                    <a:ext uri="{A12FA001-AC4F-418D-AE19-62706E023703}">
                      <ahyp:hlinkClr xmlns:ahyp="http://schemas.microsoft.com/office/drawing/2018/hyperlinkcolor" val="tx"/>
                    </a:ext>
                  </a:extLst>
                </a:hlinkClick>
              </a:rPr>
              <a:t>https://psychology.msu.edu/_assets/pdfs/grads-prospective/gradapplicationguidance.pdf</a:t>
            </a:r>
            <a:endParaRPr lang="en-US" sz="2400" dirty="0">
              <a:solidFill>
                <a:schemeClr val="accent1"/>
              </a:solidFill>
            </a:endParaRPr>
          </a:p>
          <a:p>
            <a:pPr algn="l"/>
            <a:endParaRPr lang="en-US" sz="2400" dirty="0">
              <a:solidFill>
                <a:schemeClr val="accent1"/>
              </a:solidFill>
            </a:endParaRPr>
          </a:p>
          <a:p>
            <a:pPr algn="l"/>
            <a:r>
              <a:rPr lang="en-US" sz="2400" dirty="0">
                <a:solidFill>
                  <a:schemeClr val="accent1"/>
                </a:solidFill>
                <a:hlinkClick r:id="rId4">
                  <a:extLst>
                    <a:ext uri="{A12FA001-AC4F-418D-AE19-62706E023703}">
                      <ahyp:hlinkClr xmlns:ahyp="http://schemas.microsoft.com/office/drawing/2018/hyperlinkcolor" val="tx"/>
                    </a:ext>
                  </a:extLst>
                </a:hlinkClick>
              </a:rPr>
              <a:t>https://grad.msu.edu/internationalapplicants</a:t>
            </a:r>
            <a:endParaRPr lang="en-US" sz="2400" dirty="0">
              <a:solidFill>
                <a:schemeClr val="accent1"/>
              </a:solidFill>
            </a:endParaRPr>
          </a:p>
          <a:p>
            <a:endParaRPr lang="en-US" dirty="0"/>
          </a:p>
        </p:txBody>
      </p:sp>
    </p:spTree>
    <p:extLst>
      <p:ext uri="{BB962C8B-B14F-4D97-AF65-F5344CB8AC3E}">
        <p14:creationId xmlns:p14="http://schemas.microsoft.com/office/powerpoint/2010/main" val="174974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A8D7-636A-4557-A87D-3E8B4127086C}"/>
              </a:ext>
            </a:extLst>
          </p:cNvPr>
          <p:cNvSpPr>
            <a:spLocks noGrp="1"/>
          </p:cNvSpPr>
          <p:nvPr>
            <p:ph type="title"/>
          </p:nvPr>
        </p:nvSpPr>
        <p:spPr/>
        <p:txBody>
          <a:bodyPr/>
          <a:lstStyle/>
          <a:p>
            <a:r>
              <a:rPr lang="en-US" dirty="0"/>
              <a:t>Timeline for applications</a:t>
            </a:r>
          </a:p>
        </p:txBody>
      </p:sp>
      <p:graphicFrame>
        <p:nvGraphicFramePr>
          <p:cNvPr id="4" name="Content Placeholder 3">
            <a:extLst>
              <a:ext uri="{FF2B5EF4-FFF2-40B4-BE49-F238E27FC236}">
                <a16:creationId xmlns:a16="http://schemas.microsoft.com/office/drawing/2014/main" id="{56A393F1-7DA7-4442-9C36-F79DEA336549}"/>
              </a:ext>
            </a:extLst>
          </p:cNvPr>
          <p:cNvGraphicFramePr>
            <a:graphicFrameLocks noGrp="1"/>
          </p:cNvGraphicFramePr>
          <p:nvPr>
            <p:ph idx="1"/>
            <p:extLst>
              <p:ext uri="{D42A27DB-BD31-4B8C-83A1-F6EECF244321}">
                <p14:modId xmlns:p14="http://schemas.microsoft.com/office/powerpoint/2010/main" val="1106432725"/>
              </p:ext>
            </p:extLst>
          </p:nvPr>
        </p:nvGraphicFramePr>
        <p:xfrm>
          <a:off x="1206110" y="1359244"/>
          <a:ext cx="9991084" cy="5177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C3692E5-FF0D-D1C4-0040-E68901D25D72}"/>
              </a:ext>
            </a:extLst>
          </p:cNvPr>
          <p:cNvSpPr txBox="1"/>
          <p:nvPr/>
        </p:nvSpPr>
        <p:spPr>
          <a:xfrm>
            <a:off x="3946506" y="5865278"/>
            <a:ext cx="6097870" cy="369332"/>
          </a:xfrm>
          <a:prstGeom prst="rect">
            <a:avLst/>
          </a:prstGeom>
          <a:noFill/>
        </p:spPr>
        <p:txBody>
          <a:bodyPr wrap="square">
            <a:spAutoFit/>
          </a:bodyPr>
          <a:lstStyle/>
          <a:p>
            <a:r>
              <a:rPr lang="en-US" dirty="0">
                <a:hlinkClick r:id="rId8"/>
              </a:rPr>
              <a:t>https://psychology.msu.edu/index.html</a:t>
            </a:r>
            <a:r>
              <a:rPr lang="en-US" dirty="0"/>
              <a:t> </a:t>
            </a:r>
          </a:p>
        </p:txBody>
      </p:sp>
    </p:spTree>
    <p:extLst>
      <p:ext uri="{BB962C8B-B14F-4D97-AF65-F5344CB8AC3E}">
        <p14:creationId xmlns:p14="http://schemas.microsoft.com/office/powerpoint/2010/main" val="1363051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1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Madison</Template>
  <TotalTime>271</TotalTime>
  <Words>1032</Words>
  <Application>Microsoft Office PowerPoint</Application>
  <PresentationFormat>Widescreen</PresentationFormat>
  <Paragraphs>125</Paragraphs>
  <Slides>12</Slides>
  <Notes>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12</vt:i4>
      </vt:variant>
    </vt:vector>
  </HeadingPairs>
  <TitlesOfParts>
    <vt:vector size="30" baseType="lpstr">
      <vt:lpstr>-apple-system</vt:lpstr>
      <vt:lpstr>Aptos</vt:lpstr>
      <vt:lpstr>Arial</vt:lpstr>
      <vt:lpstr>Calibri</vt:lpstr>
      <vt:lpstr>Gotham Book</vt:lpstr>
      <vt:lpstr>Gotham-Bold</vt:lpstr>
      <vt:lpstr>Lato</vt:lpstr>
      <vt:lpstr>Libre Franklin</vt:lpstr>
      <vt:lpstr>Metropolis</vt:lpstr>
      <vt:lpstr>MS Shell Dlg 2</vt:lpstr>
      <vt:lpstr>Open Sans</vt:lpstr>
      <vt:lpstr>Poppins</vt:lpstr>
      <vt:lpstr>Wingdings</vt:lpstr>
      <vt:lpstr>Wingdings 3</vt:lpstr>
      <vt:lpstr>YAFdJpYuLss-0</vt:lpstr>
      <vt:lpstr>Madison</vt:lpstr>
      <vt:lpstr>1_MSU Template 1</vt:lpstr>
      <vt:lpstr>MSU Wordmark design</vt:lpstr>
      <vt:lpstr>MSU Clinical Science Area</vt:lpstr>
      <vt:lpstr>PowerPoint Presentation</vt:lpstr>
      <vt:lpstr>Overview of MSU Clinical Science</vt:lpstr>
      <vt:lpstr> MSU Clinical Science Research</vt:lpstr>
      <vt:lpstr>MSU Clinical Science Program:   Program Elements</vt:lpstr>
      <vt:lpstr>MSU Clinical Science Program:  Funding, advising, outcomes</vt:lpstr>
      <vt:lpstr>What makes a strong applicant? </vt:lpstr>
      <vt:lpstr>How to apply  </vt:lpstr>
      <vt:lpstr>Timeline for applications</vt:lpstr>
      <vt:lpstr>MSU Clinical Science:  A look at East Lansing</vt:lpstr>
      <vt:lpstr>MSU Clinical Science:   Questions?</vt:lpstr>
      <vt:lpstr>MSU Clinical Science:   Lab Zooms!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Clinical Science Area</dc:title>
  <dc:creator>Moser, Jason</dc:creator>
  <cp:lastModifiedBy>Brooke Ingersoll</cp:lastModifiedBy>
  <cp:revision>2</cp:revision>
  <dcterms:created xsi:type="dcterms:W3CDTF">2022-01-23T19:18:09Z</dcterms:created>
  <dcterms:modified xsi:type="dcterms:W3CDTF">2024-09-30T21:58:31Z</dcterms:modified>
</cp:coreProperties>
</file>